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71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6858000" cx="12192000"/>
  <p:notesSz cx="6858000" cy="9144000"/>
  <p:embeddedFontLst>
    <p:embeddedFont>
      <p:font typeface="Roboto"/>
      <p:regular r:id="rId47"/>
      <p:bold r:id="rId48"/>
      <p:italic r:id="rId49"/>
      <p:boldItalic r:id="rId50"/>
    </p:embeddedFont>
    <p:embeddedFont>
      <p:font typeface="Roboto Medium"/>
      <p:regular r:id="rId51"/>
      <p:bold r:id="rId52"/>
      <p:italic r:id="rId53"/>
      <p:boldItalic r:id="rId54"/>
    </p:embeddedFont>
    <p:embeddedFont>
      <p:font typeface="Roboto Light"/>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9" roundtripDataSignature="AMtx7miOqc2NI8t8PBV0/rBz89xIESmbO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1ACD3EB-0F37-4121-B37C-18C6EDA282EB}">
  <a:tblStyle styleId="{F1ACD3EB-0F37-4121-B37C-18C6EDA282EB}"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Medium-regular.fntdata"/><Relationship Id="rId50" Type="http://schemas.openxmlformats.org/officeDocument/2006/relationships/font" Target="fonts/Roboto-boldItalic.fntdata"/><Relationship Id="rId53" Type="http://schemas.openxmlformats.org/officeDocument/2006/relationships/font" Target="fonts/RobotoMedium-italic.fntdata"/><Relationship Id="rId52" Type="http://schemas.openxmlformats.org/officeDocument/2006/relationships/font" Target="fonts/RobotoMedium-bold.fntdata"/><Relationship Id="rId11" Type="http://schemas.openxmlformats.org/officeDocument/2006/relationships/slide" Target="slides/slide5.xml"/><Relationship Id="rId55" Type="http://schemas.openxmlformats.org/officeDocument/2006/relationships/font" Target="fonts/RobotoLight-regular.fntdata"/><Relationship Id="rId10" Type="http://schemas.openxmlformats.org/officeDocument/2006/relationships/slide" Target="slides/slide4.xml"/><Relationship Id="rId54" Type="http://schemas.openxmlformats.org/officeDocument/2006/relationships/font" Target="fonts/RobotoMedium-boldItalic.fntdata"/><Relationship Id="rId13" Type="http://schemas.openxmlformats.org/officeDocument/2006/relationships/slide" Target="slides/slide7.xml"/><Relationship Id="rId57" Type="http://schemas.openxmlformats.org/officeDocument/2006/relationships/font" Target="fonts/RobotoLight-italic.fntdata"/><Relationship Id="rId12" Type="http://schemas.openxmlformats.org/officeDocument/2006/relationships/slide" Target="slides/slide6.xml"/><Relationship Id="rId56" Type="http://schemas.openxmlformats.org/officeDocument/2006/relationships/font" Target="fonts/RobotoLight-bold.fntdata"/><Relationship Id="rId15" Type="http://schemas.openxmlformats.org/officeDocument/2006/relationships/slide" Target="slides/slide9.xml"/><Relationship Id="rId59" Type="http://customschemas.google.com/relationships/presentationmetadata" Target="metadata"/><Relationship Id="rId14" Type="http://schemas.openxmlformats.org/officeDocument/2006/relationships/slide" Target="slides/slide8.xml"/><Relationship Id="rId58" Type="http://schemas.openxmlformats.org/officeDocument/2006/relationships/font" Target="fonts/RobotoLight-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5" name="Google Shape;905;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linear trend shows a general downward trend in the stock prices from 2021 to 2024, despite the initial sharp rise in 2021. This suggest that over the long term, the stock has been </a:t>
            </a:r>
            <a:r>
              <a:rPr lang="en-US"/>
              <a:t>losing</a:t>
            </a:r>
            <a:r>
              <a:rPr lang="en-US"/>
              <a:t> value during this period.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Summary of the stock based on mean averages:</a:t>
            </a:r>
            <a:endParaRPr/>
          </a:p>
          <a:p>
            <a:pPr indent="0" lvl="0" marL="0" rtl="0" algn="l">
              <a:spcBef>
                <a:spcPts val="0"/>
              </a:spcBef>
              <a:spcAft>
                <a:spcPts val="0"/>
              </a:spcAft>
              <a:buClr>
                <a:schemeClr val="dk1"/>
              </a:buClr>
              <a:buSzPts val="1100"/>
              <a:buFont typeface="Arial"/>
              <a:buNone/>
            </a:pPr>
            <a:br>
              <a:rPr lang="en-US"/>
            </a:br>
            <a:r>
              <a:rPr lang="en-US"/>
              <a:t>2020 - The stock started at a mean closing price of $22.25</a:t>
            </a:r>
            <a:endParaRPr/>
          </a:p>
          <a:p>
            <a:pPr indent="0" lvl="0" marL="0" rtl="0" algn="l">
              <a:spcBef>
                <a:spcPts val="0"/>
              </a:spcBef>
              <a:spcAft>
                <a:spcPts val="0"/>
              </a:spcAft>
              <a:buClr>
                <a:schemeClr val="dk1"/>
              </a:buClr>
              <a:buSzPts val="1100"/>
              <a:buFont typeface="Arial"/>
              <a:buNone/>
            </a:pPr>
            <a:r>
              <a:rPr lang="en-US"/>
              <a:t>2021 - There was a significant increase, with the stock reaching a peak mean closing price of $70.13</a:t>
            </a:r>
            <a:endParaRPr/>
          </a:p>
          <a:p>
            <a:pPr indent="0" lvl="0" marL="0" rtl="0" algn="l">
              <a:spcBef>
                <a:spcPts val="0"/>
              </a:spcBef>
              <a:spcAft>
                <a:spcPts val="0"/>
              </a:spcAft>
              <a:buClr>
                <a:schemeClr val="dk1"/>
              </a:buClr>
              <a:buSzPts val="1100"/>
              <a:buFont typeface="Arial"/>
              <a:buNone/>
            </a:pPr>
            <a:r>
              <a:rPr lang="en-US"/>
              <a:t>2022 - The price experienced a sharp decline, dropping to $51.19.</a:t>
            </a:r>
            <a:endParaRPr/>
          </a:p>
          <a:p>
            <a:pPr indent="0" lvl="0" marL="0" rtl="0" algn="l">
              <a:spcBef>
                <a:spcPts val="0"/>
              </a:spcBef>
              <a:spcAft>
                <a:spcPts val="0"/>
              </a:spcAft>
              <a:buClr>
                <a:schemeClr val="dk1"/>
              </a:buClr>
              <a:buSzPts val="1100"/>
              <a:buFont typeface="Arial"/>
              <a:buNone/>
            </a:pPr>
            <a:r>
              <a:rPr lang="en-US"/>
              <a:t>2023 - The downward trend continued, with a mean closing price of $37.15.</a:t>
            </a:r>
            <a:endParaRPr/>
          </a:p>
          <a:p>
            <a:pPr indent="0" lvl="0" marL="0" rtl="0" algn="l">
              <a:spcBef>
                <a:spcPts val="0"/>
              </a:spcBef>
              <a:spcAft>
                <a:spcPts val="0"/>
              </a:spcAft>
              <a:buClr>
                <a:schemeClr val="dk1"/>
              </a:buClr>
              <a:buSzPts val="1100"/>
              <a:buFont typeface="Arial"/>
              <a:buNone/>
            </a:pPr>
            <a:r>
              <a:rPr lang="en-US"/>
              <a:t>2024 - A more substantial decrease is observed, with the stock price falling to $22.84</a:t>
            </a:r>
            <a:endParaRPr/>
          </a:p>
        </p:txBody>
      </p:sp>
      <p:sp>
        <p:nvSpPr>
          <p:cNvPr id="976" name="Google Shape;97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linear trend shows a general upward trend from 2020 to 2022, followed by a downward trend from 2022 to 2024. The stock gained significant growth in the first half of the period but has been declining in the latter half.</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Summary of the stock based on mean averages:</a:t>
            </a:r>
            <a:endParaRPr/>
          </a:p>
          <a:p>
            <a:pPr indent="0" lvl="0" marL="0" rtl="0" algn="l">
              <a:spcBef>
                <a:spcPts val="0"/>
              </a:spcBef>
              <a:spcAft>
                <a:spcPts val="0"/>
              </a:spcAft>
              <a:buClr>
                <a:schemeClr val="dk1"/>
              </a:buClr>
              <a:buSzPts val="1100"/>
              <a:buFont typeface="Arial"/>
              <a:buNone/>
            </a:pPr>
            <a:br>
              <a:rPr lang="en-US"/>
            </a:br>
            <a:r>
              <a:rPr lang="en-US"/>
              <a:t>2020 - The stock started at a mean closing price of $70.16</a:t>
            </a:r>
            <a:endParaRPr/>
          </a:p>
          <a:p>
            <a:pPr indent="0" lvl="0" marL="0" rtl="0" algn="l">
              <a:spcBef>
                <a:spcPts val="0"/>
              </a:spcBef>
              <a:spcAft>
                <a:spcPts val="0"/>
              </a:spcAft>
              <a:buClr>
                <a:schemeClr val="dk1"/>
              </a:buClr>
              <a:buSzPts val="1100"/>
              <a:buFont typeface="Arial"/>
              <a:buNone/>
            </a:pPr>
            <a:r>
              <a:rPr lang="en-US"/>
              <a:t>2021 - There was a significant increase, with the stock reaching a peak mean closing price of $176.69</a:t>
            </a:r>
            <a:endParaRPr/>
          </a:p>
          <a:p>
            <a:pPr indent="0" lvl="0" marL="0" rtl="0" algn="l">
              <a:spcBef>
                <a:spcPts val="0"/>
              </a:spcBef>
              <a:spcAft>
                <a:spcPts val="0"/>
              </a:spcAft>
              <a:buClr>
                <a:schemeClr val="dk1"/>
              </a:buClr>
              <a:buSzPts val="1100"/>
              <a:buFont typeface="Arial"/>
              <a:buNone/>
            </a:pPr>
            <a:r>
              <a:rPr lang="en-US"/>
              <a:t>2022 - The price peaked even higher at around $225.27. (pre - inflation shock high)</a:t>
            </a:r>
            <a:endParaRPr/>
          </a:p>
          <a:p>
            <a:pPr indent="0" lvl="0" marL="0" rtl="0" algn="l">
              <a:spcBef>
                <a:spcPts val="0"/>
              </a:spcBef>
              <a:spcAft>
                <a:spcPts val="0"/>
              </a:spcAft>
              <a:buClr>
                <a:schemeClr val="dk1"/>
              </a:buClr>
              <a:buSzPts val="1100"/>
              <a:buFont typeface="Arial"/>
              <a:buNone/>
            </a:pPr>
            <a:r>
              <a:rPr lang="en-US"/>
              <a:t>2023 - The price then experienced a decline, dropping to around $160.65.</a:t>
            </a:r>
            <a:endParaRPr/>
          </a:p>
          <a:p>
            <a:pPr indent="0" lvl="0" marL="0" rtl="0" algn="l">
              <a:spcBef>
                <a:spcPts val="0"/>
              </a:spcBef>
              <a:spcAft>
                <a:spcPts val="0"/>
              </a:spcAft>
              <a:buClr>
                <a:schemeClr val="dk1"/>
              </a:buClr>
              <a:buSzPts val="1100"/>
              <a:buFont typeface="Arial"/>
              <a:buNone/>
            </a:pPr>
            <a:r>
              <a:rPr lang="en-US"/>
              <a:t>2024 - A further decrease is observed, with the stock price falling to $116.78.</a:t>
            </a:r>
            <a:endParaRPr/>
          </a:p>
        </p:txBody>
      </p:sp>
      <p:sp>
        <p:nvSpPr>
          <p:cNvPr id="982" name="Google Shape;98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linear trend line shows a general upward trend from 2020 to 2022, followed by a downward trend from 2022 to 2024. This suggests that the stock saw significant growth in the first half of the period but has been declining in the latter half.</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Summary of the stock based on mean averages: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2020 - The stock started at a mean closing price of $30.93</a:t>
            </a:r>
            <a:endParaRPr/>
          </a:p>
          <a:p>
            <a:pPr indent="0" lvl="0" marL="0" rtl="0" algn="l">
              <a:spcBef>
                <a:spcPts val="0"/>
              </a:spcBef>
              <a:spcAft>
                <a:spcPts val="0"/>
              </a:spcAft>
              <a:buNone/>
            </a:pPr>
            <a:r>
              <a:rPr lang="en-US"/>
              <a:t>2021 - There was a significant increase, with the stock reaching a closing price of $49.10</a:t>
            </a:r>
            <a:endParaRPr/>
          </a:p>
          <a:p>
            <a:pPr indent="0" lvl="0" marL="0" rtl="0" algn="l">
              <a:spcBef>
                <a:spcPts val="0"/>
              </a:spcBef>
              <a:spcAft>
                <a:spcPts val="0"/>
              </a:spcAft>
              <a:buNone/>
            </a:pPr>
            <a:r>
              <a:rPr lang="en-US"/>
              <a:t>2022 - The price peaked at $52.93</a:t>
            </a:r>
            <a:endParaRPr/>
          </a:p>
          <a:p>
            <a:pPr indent="0" lvl="0" marL="0" rtl="0" algn="l">
              <a:spcBef>
                <a:spcPts val="0"/>
              </a:spcBef>
              <a:spcAft>
                <a:spcPts val="0"/>
              </a:spcAft>
              <a:buNone/>
            </a:pPr>
            <a:r>
              <a:rPr lang="en-US"/>
              <a:t>2023 - The stock then experienced a decline, droppint to $41.38</a:t>
            </a:r>
            <a:endParaRPr/>
          </a:p>
          <a:p>
            <a:pPr indent="0" lvl="0" marL="0" rtl="0" algn="l">
              <a:spcBef>
                <a:spcPts val="0"/>
              </a:spcBef>
              <a:spcAft>
                <a:spcPts val="0"/>
              </a:spcAft>
              <a:buClr>
                <a:schemeClr val="dk1"/>
              </a:buClr>
              <a:buSzPts val="1100"/>
              <a:buFont typeface="Arial"/>
              <a:buNone/>
            </a:pPr>
            <a:r>
              <a:rPr lang="en-US"/>
              <a:t>2024 - A further decrease is observed, with the price failing to $27.71</a:t>
            </a:r>
            <a:endParaRPr/>
          </a:p>
        </p:txBody>
      </p:sp>
      <p:sp>
        <p:nvSpPr>
          <p:cNvPr id="988" name="Google Shape;98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linear trend line shows a general upward trend from 2020 to 2021, followed by a sharp downward trend from 2021 to 2024. This suggest that the stock has significant growth initially but has been declining sharply in the latter part of the period.</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Summary of the stock based on mean averages: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2020 - The stock started at a mean closing price of $9.67</a:t>
            </a:r>
            <a:endParaRPr/>
          </a:p>
          <a:p>
            <a:pPr indent="0" lvl="0" marL="0" rtl="0" algn="l">
              <a:spcBef>
                <a:spcPts val="0"/>
              </a:spcBef>
              <a:spcAft>
                <a:spcPts val="0"/>
              </a:spcAft>
              <a:buClr>
                <a:schemeClr val="dk1"/>
              </a:buClr>
              <a:buSzPts val="1100"/>
              <a:buFont typeface="Arial"/>
              <a:buNone/>
            </a:pPr>
            <a:r>
              <a:rPr lang="en-US"/>
              <a:t>2021 - There was a significant increase to $28.33</a:t>
            </a:r>
            <a:endParaRPr/>
          </a:p>
          <a:p>
            <a:pPr indent="0" lvl="0" marL="0" rtl="0" algn="l">
              <a:spcBef>
                <a:spcPts val="0"/>
              </a:spcBef>
              <a:spcAft>
                <a:spcPts val="0"/>
              </a:spcAft>
              <a:buClr>
                <a:schemeClr val="dk1"/>
              </a:buClr>
              <a:buSzPts val="1100"/>
              <a:buFont typeface="Arial"/>
              <a:buNone/>
            </a:pPr>
            <a:r>
              <a:rPr lang="en-US"/>
              <a:t>2022 - The price then experience a decline to $19.87</a:t>
            </a:r>
            <a:endParaRPr/>
          </a:p>
          <a:p>
            <a:pPr indent="0" lvl="0" marL="0" rtl="0" algn="l">
              <a:spcBef>
                <a:spcPts val="0"/>
              </a:spcBef>
              <a:spcAft>
                <a:spcPts val="0"/>
              </a:spcAft>
              <a:buClr>
                <a:schemeClr val="dk1"/>
              </a:buClr>
              <a:buSzPts val="1100"/>
              <a:buFont typeface="Arial"/>
              <a:buNone/>
            </a:pPr>
            <a:r>
              <a:rPr lang="en-US"/>
              <a:t>2023 - The downward price continued, with a closing near $10.06</a:t>
            </a:r>
            <a:endParaRPr/>
          </a:p>
          <a:p>
            <a:pPr indent="0" lvl="0" marL="0" rtl="0" algn="l">
              <a:spcBef>
                <a:spcPts val="0"/>
              </a:spcBef>
              <a:spcAft>
                <a:spcPts val="0"/>
              </a:spcAft>
              <a:buClr>
                <a:schemeClr val="dk1"/>
              </a:buClr>
              <a:buSzPts val="1100"/>
              <a:buFont typeface="Arial"/>
              <a:buNone/>
            </a:pPr>
            <a:r>
              <a:rPr lang="en-US"/>
              <a:t>2024 - A further decreased is observed, with the stock price falling to $3.23</a:t>
            </a:r>
            <a:endParaRPr/>
          </a:p>
          <a:p>
            <a:pPr indent="0" lvl="0" marL="0" rtl="0" algn="l">
              <a:spcBef>
                <a:spcPts val="0"/>
              </a:spcBef>
              <a:spcAft>
                <a:spcPts val="0"/>
              </a:spcAft>
              <a:buNone/>
            </a:pPr>
            <a:r>
              <a:t/>
            </a:r>
            <a:endParaRPr/>
          </a:p>
        </p:txBody>
      </p:sp>
      <p:sp>
        <p:nvSpPr>
          <p:cNvPr id="994" name="Google Shape;99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26f1bd8dd5a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0" name="Google Shape;1000;g26f1bd8dd5a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solidFill>
                <a:srgbClr val="1F1F1F"/>
              </a:solidFill>
            </a:endParaRPr>
          </a:p>
        </p:txBody>
      </p:sp>
      <p:sp>
        <p:nvSpPr>
          <p:cNvPr id="1001" name="Google Shape;1001;g26f1bd8dd5a_0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7" name="Google Shape;1007;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8" name="Google Shape;1008;p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CSIQ exhibits a downward trend, fluctuations suggest that seasonality influences. Model is less confident in the forecast, as represented by the wider shaded area. Distances between historical dots and blue line illustrate volatility in the stock.</a:t>
            </a:r>
            <a:endParaRPr/>
          </a:p>
        </p:txBody>
      </p:sp>
      <p:sp>
        <p:nvSpPr>
          <p:cNvPr id="1016" name="Google Shape;101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26ef7f4021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Forecast indicates decline within next six months. Cyclical pattern in historical dots suggest seasonality. Confidence interval </a:t>
            </a:r>
            <a:r>
              <a:rPr lang="en-US"/>
              <a:t>becomes</a:t>
            </a:r>
            <a:r>
              <a:rPr lang="en-US"/>
              <a:t> wider as we head into the future. Historical data shows significant volatility. Does show steepness in decline in stocks like ENPH &amp; SEDG</a:t>
            </a:r>
            <a:endParaRPr/>
          </a:p>
        </p:txBody>
      </p:sp>
      <p:sp>
        <p:nvSpPr>
          <p:cNvPr id="1022" name="Google Shape;1022;g26ef7f4021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26ef7f4021d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Downward trend over next six months predicted. Pattern of ups and downs indicate seasonality. Widening confidence interval towards end shows growing uncertainty. Historical volatility. Steepness of decline not as steep as ENPH or FSLR.</a:t>
            </a:r>
            <a:endParaRPr/>
          </a:p>
        </p:txBody>
      </p:sp>
      <p:sp>
        <p:nvSpPr>
          <p:cNvPr id="1028" name="Google Shape;1028;g26ef7f4021d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26ef7f4021d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Trend shows closing price expected to fall over next six months. Seasonality and historical volatility depicted. Model becomes less confident as prediction moves into the </a:t>
            </a:r>
            <a:r>
              <a:rPr lang="en-US"/>
              <a:t>future</a:t>
            </a:r>
            <a:r>
              <a:rPr lang="en-US"/>
              <a:t>. Decline is not as sharp as ENPH after experiencing a substantial rise.</a:t>
            </a:r>
            <a:endParaRPr/>
          </a:p>
        </p:txBody>
      </p:sp>
      <p:sp>
        <p:nvSpPr>
          <p:cNvPr id="1034" name="Google Shape;1034;g26ef7f4021d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3" name="Google Shape;913;p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4" name="Google Shape;914;p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26ef7f4021d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Downward trend in price predicted in next six months. Rise and fall of historical points show potential seasonality. Confidence interval widens, just like other models. Volatility illustrated by historical points’ deviation from trend line.</a:t>
            </a:r>
            <a:endParaRPr/>
          </a:p>
        </p:txBody>
      </p:sp>
      <p:sp>
        <p:nvSpPr>
          <p:cNvPr id="1040" name="Google Shape;1040;g26ef7f4021d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26ef7f4021d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Model predicts decline in price over next six months. Cyclical pattern suggests seasonality impact. Like with other predictions, uncertainty increases as we move into future. Sharp rises and falls in price suggest volatility.</a:t>
            </a:r>
            <a:endParaRPr/>
          </a:p>
        </p:txBody>
      </p:sp>
      <p:sp>
        <p:nvSpPr>
          <p:cNvPr id="1046" name="Google Shape;1046;g26ef7f4021d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26ef7f4021d_0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Downward trend in stock prices over next six months. Cyclical patterns in historical data suggest seasonality. Increased uncertainty in confidence interval of model as it goes into the future. Volatility depicted. Steepness in decline similar to ENPH &amp; FSLR.</a:t>
            </a:r>
            <a:endParaRPr/>
          </a:p>
        </p:txBody>
      </p:sp>
      <p:sp>
        <p:nvSpPr>
          <p:cNvPr id="1052" name="Google Shape;1052;g26ef7f4021d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26f1bd8dd5a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8" name="Google Shape;1058;g26f1bd8dd5a_0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9" name="Google Shape;1059;g26f1bd8dd5a_0_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5" name="Google Shape;1065;p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6" name="Google Shape;1066;p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26ef7f4021d_2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26ef7f4021d_2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sz="1000">
                <a:latin typeface="Arial"/>
                <a:ea typeface="Arial"/>
                <a:cs typeface="Arial"/>
                <a:sym typeface="Arial"/>
              </a:rPr>
              <a:t>#1 (7-Solar Energy Comparisons):</a:t>
            </a:r>
            <a:endParaRPr b="1" sz="10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US" sz="1000">
                <a:latin typeface="Arial"/>
                <a:ea typeface="Arial"/>
                <a:cs typeface="Arial"/>
                <a:sym typeface="Arial"/>
              </a:rPr>
              <a:t>SEDG</a:t>
            </a:r>
            <a:r>
              <a:rPr lang="en-US" sz="1000">
                <a:latin typeface="Arial"/>
                <a:ea typeface="Arial"/>
                <a:cs typeface="Arial"/>
                <a:sym typeface="Arial"/>
              </a:rPr>
              <a:t>-(SolarEdgeTechnologies, Inc.) - stayed steady and reached the MAX value at $350.</a:t>
            </a:r>
            <a:endParaRPr sz="10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US" sz="1000">
                <a:latin typeface="Arial"/>
                <a:ea typeface="Arial"/>
                <a:cs typeface="Arial"/>
                <a:sym typeface="Arial"/>
              </a:rPr>
              <a:t>ENPH</a:t>
            </a:r>
            <a:r>
              <a:rPr lang="en-US" sz="1000">
                <a:latin typeface="Arial"/>
                <a:ea typeface="Arial"/>
                <a:cs typeface="Arial"/>
                <a:sym typeface="Arial"/>
              </a:rPr>
              <a:t>-(Enphase Energy, Inc.) trending behind; however, not significantly at $322. </a:t>
            </a:r>
            <a:endParaRPr sz="10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US" sz="1000">
                <a:latin typeface="Arial"/>
                <a:ea typeface="Arial"/>
                <a:cs typeface="Arial"/>
                <a:sym typeface="Arial"/>
              </a:rPr>
              <a:t>FSLR</a:t>
            </a:r>
            <a:r>
              <a:rPr lang="en-US" sz="1000">
                <a:latin typeface="Arial"/>
                <a:ea typeface="Arial"/>
                <a:cs typeface="Arial"/>
                <a:sym typeface="Arial"/>
              </a:rPr>
              <a:t>-(First Solar, Inc.) was trending in third place with steady dips with reaching a MAX value at  $240.</a:t>
            </a:r>
            <a:endParaRPr sz="10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US" sz="1000">
                <a:latin typeface="Arial"/>
                <a:ea typeface="Arial"/>
                <a:cs typeface="Arial"/>
                <a:sym typeface="Arial"/>
              </a:rPr>
              <a:t>DQ</a:t>
            </a:r>
            <a:r>
              <a:rPr lang="en-US" sz="1000">
                <a:latin typeface="Arial"/>
                <a:ea typeface="Arial"/>
                <a:cs typeface="Arial"/>
                <a:sym typeface="Arial"/>
              </a:rPr>
              <a:t>-(Daqo New Energy Corp.) max value was $125. </a:t>
            </a:r>
            <a:endParaRPr sz="10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US" sz="1000">
                <a:latin typeface="Arial"/>
                <a:ea typeface="Arial"/>
                <a:cs typeface="Arial"/>
                <a:sym typeface="Arial"/>
              </a:rPr>
              <a:t>JKS</a:t>
            </a:r>
            <a:r>
              <a:rPr lang="en-US" sz="1000">
                <a:latin typeface="Arial"/>
                <a:ea typeface="Arial"/>
                <a:cs typeface="Arial"/>
                <a:sym typeface="Arial"/>
              </a:rPr>
              <a:t>(JinkoSolar Holding Co., Ltd.) max value was $85.</a:t>
            </a:r>
            <a:endParaRPr sz="10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US" sz="1000">
                <a:latin typeface="Arial"/>
                <a:ea typeface="Arial"/>
                <a:cs typeface="Arial"/>
                <a:sym typeface="Arial"/>
              </a:rPr>
              <a:t>CSIQ</a:t>
            </a:r>
            <a:r>
              <a:rPr lang="en-US" sz="1000">
                <a:latin typeface="Arial"/>
                <a:ea typeface="Arial"/>
                <a:cs typeface="Arial"/>
                <a:sym typeface="Arial"/>
              </a:rPr>
              <a:t>(Canadian Solar Inc.) max value was $65.</a:t>
            </a:r>
            <a:endParaRPr sz="10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US" sz="1000">
                <a:latin typeface="Arial"/>
                <a:ea typeface="Arial"/>
                <a:cs typeface="Arial"/>
                <a:sym typeface="Arial"/>
              </a:rPr>
              <a:t>SPWR</a:t>
            </a:r>
            <a:r>
              <a:rPr lang="en-US" sz="1000">
                <a:latin typeface="Arial"/>
                <a:ea typeface="Arial"/>
                <a:cs typeface="Arial"/>
                <a:sym typeface="Arial"/>
              </a:rPr>
              <a:t>(SunPower Corporation) max value was $55.</a:t>
            </a:r>
            <a:endParaRPr sz="1000"/>
          </a:p>
        </p:txBody>
      </p:sp>
      <p:sp>
        <p:nvSpPr>
          <p:cNvPr id="1075" name="Google Shape;1075;g26ef7f4021d_2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26ef7f4021d_2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26ef7f4021d_2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sz="1000">
                <a:latin typeface="Arial"/>
                <a:ea typeface="Arial"/>
                <a:cs typeface="Arial"/>
                <a:sym typeface="Arial"/>
              </a:rPr>
              <a:t>#2 (Best Performers):</a:t>
            </a:r>
            <a:endParaRPr b="1" sz="10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US" sz="1000">
                <a:latin typeface="Arial"/>
                <a:ea typeface="Arial"/>
                <a:cs typeface="Arial"/>
                <a:sym typeface="Arial"/>
              </a:rPr>
              <a:t>SEDG, ENPH, and FLSR</a:t>
            </a:r>
            <a:endParaRPr sz="10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US" sz="1000">
                <a:latin typeface="Arial"/>
                <a:ea typeface="Arial"/>
                <a:cs typeface="Arial"/>
                <a:sym typeface="Arial"/>
              </a:rPr>
              <a:t>SEDG</a:t>
            </a:r>
            <a:r>
              <a:rPr lang="en-US" sz="1000">
                <a:latin typeface="Arial"/>
                <a:ea typeface="Arial"/>
                <a:cs typeface="Arial"/>
                <a:sym typeface="Arial"/>
              </a:rPr>
              <a:t>-(SolarEdgeTechnologies, Inc.) - stayed steady and reached the MAX value at $350.</a:t>
            </a:r>
            <a:endParaRPr sz="10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US" sz="1000">
                <a:latin typeface="Arial"/>
                <a:ea typeface="Arial"/>
                <a:cs typeface="Arial"/>
                <a:sym typeface="Arial"/>
              </a:rPr>
              <a:t>ENPH</a:t>
            </a:r>
            <a:r>
              <a:rPr lang="en-US" sz="1000">
                <a:latin typeface="Arial"/>
                <a:ea typeface="Arial"/>
                <a:cs typeface="Arial"/>
                <a:sym typeface="Arial"/>
              </a:rPr>
              <a:t>-(Enphase Energy, Inc.) trending behind; however, not significantly at $322. </a:t>
            </a:r>
            <a:endParaRPr sz="10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US" sz="1000">
                <a:latin typeface="Arial"/>
                <a:ea typeface="Arial"/>
                <a:cs typeface="Arial"/>
                <a:sym typeface="Arial"/>
              </a:rPr>
              <a:t>FSLR</a:t>
            </a:r>
            <a:r>
              <a:rPr lang="en-US" sz="1000">
                <a:latin typeface="Arial"/>
                <a:ea typeface="Arial"/>
                <a:cs typeface="Arial"/>
                <a:sym typeface="Arial"/>
              </a:rPr>
              <a:t>-(First Solar, Inc.) was trending in third place with steady dips with reaching a MAX value at  $240.</a:t>
            </a:r>
            <a:endParaRPr/>
          </a:p>
        </p:txBody>
      </p:sp>
      <p:sp>
        <p:nvSpPr>
          <p:cNvPr id="1082" name="Google Shape;1082;g26ef7f4021d_2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26ef7f4021d_2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26ef7f4021d_2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1" lang="en-US" sz="1000">
                <a:latin typeface="Arial"/>
                <a:ea typeface="Arial"/>
                <a:cs typeface="Arial"/>
                <a:sym typeface="Arial"/>
              </a:rPr>
              <a:t>#3 (Lowest Performers):</a:t>
            </a:r>
            <a:endParaRPr b="1" sz="10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000">
                <a:latin typeface="Arial"/>
                <a:ea typeface="Arial"/>
                <a:cs typeface="Arial"/>
                <a:sym typeface="Arial"/>
              </a:rPr>
              <a:t>•</a:t>
            </a:r>
            <a:r>
              <a:rPr b="1" lang="en-US" sz="1000">
                <a:solidFill>
                  <a:srgbClr val="0D0D0D"/>
                </a:solidFill>
                <a:highlight>
                  <a:srgbClr val="FFFFFF"/>
                </a:highlight>
                <a:latin typeface="Arial"/>
                <a:ea typeface="Arial"/>
                <a:cs typeface="Arial"/>
                <a:sym typeface="Arial"/>
              </a:rPr>
              <a:t>CSIQ, SPWR, JKS, and DQ</a:t>
            </a:r>
            <a:r>
              <a:rPr lang="en-US" sz="1000">
                <a:solidFill>
                  <a:srgbClr val="0D0D0D"/>
                </a:solidFill>
                <a:highlight>
                  <a:srgbClr val="FFFFFF"/>
                </a:highlight>
                <a:latin typeface="Arial"/>
                <a:ea typeface="Arial"/>
                <a:cs typeface="Arial"/>
                <a:sym typeface="Arial"/>
              </a:rPr>
              <a:t>.</a:t>
            </a:r>
            <a:endParaRPr sz="1000">
              <a:solidFill>
                <a:srgbClr val="0D0D0D"/>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en-US" sz="1000">
                <a:latin typeface="Arial"/>
                <a:ea typeface="Arial"/>
                <a:cs typeface="Arial"/>
                <a:sym typeface="Arial"/>
              </a:rPr>
              <a:t>DQ</a:t>
            </a:r>
            <a:r>
              <a:rPr lang="en-US" sz="1000">
                <a:latin typeface="Arial"/>
                <a:ea typeface="Arial"/>
                <a:cs typeface="Arial"/>
                <a:sym typeface="Arial"/>
              </a:rPr>
              <a:t>-(Daqo New Energy Corp.) max value was </a:t>
            </a:r>
            <a:r>
              <a:rPr b="1" lang="en-US" sz="1000">
                <a:latin typeface="Arial"/>
                <a:ea typeface="Arial"/>
                <a:cs typeface="Arial"/>
                <a:sym typeface="Arial"/>
              </a:rPr>
              <a:t>$125.</a:t>
            </a:r>
            <a:endParaRPr b="1" sz="10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en-US" sz="1000">
                <a:latin typeface="Arial"/>
                <a:ea typeface="Arial"/>
                <a:cs typeface="Arial"/>
                <a:sym typeface="Arial"/>
              </a:rPr>
              <a:t>JKS</a:t>
            </a:r>
            <a:r>
              <a:rPr lang="en-US" sz="1000">
                <a:latin typeface="Arial"/>
                <a:ea typeface="Arial"/>
                <a:cs typeface="Arial"/>
                <a:sym typeface="Arial"/>
              </a:rPr>
              <a:t>(JinkoSolar Holding Co., Ltd.) max value was </a:t>
            </a:r>
            <a:r>
              <a:rPr b="1" lang="en-US" sz="1000">
                <a:latin typeface="Arial"/>
                <a:ea typeface="Arial"/>
                <a:cs typeface="Arial"/>
                <a:sym typeface="Arial"/>
              </a:rPr>
              <a:t>$85.</a:t>
            </a:r>
            <a:endParaRPr b="1" sz="10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en-US" sz="1000">
                <a:latin typeface="Arial"/>
                <a:ea typeface="Arial"/>
                <a:cs typeface="Arial"/>
                <a:sym typeface="Arial"/>
              </a:rPr>
              <a:t>CSIQ</a:t>
            </a:r>
            <a:r>
              <a:rPr lang="en-US" sz="1000">
                <a:latin typeface="Arial"/>
                <a:ea typeface="Arial"/>
                <a:cs typeface="Arial"/>
                <a:sym typeface="Arial"/>
              </a:rPr>
              <a:t>(Canadian Solar Inc.) max value was </a:t>
            </a:r>
            <a:r>
              <a:rPr b="1" lang="en-US" sz="1000">
                <a:latin typeface="Arial"/>
                <a:ea typeface="Arial"/>
                <a:cs typeface="Arial"/>
                <a:sym typeface="Arial"/>
              </a:rPr>
              <a:t>$65.</a:t>
            </a:r>
            <a:endParaRPr b="1" sz="10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en-US" sz="1000">
                <a:latin typeface="Arial"/>
                <a:ea typeface="Arial"/>
                <a:cs typeface="Arial"/>
                <a:sym typeface="Arial"/>
              </a:rPr>
              <a:t>SPWR</a:t>
            </a:r>
            <a:r>
              <a:rPr lang="en-US" sz="1000">
                <a:latin typeface="Arial"/>
                <a:ea typeface="Arial"/>
                <a:cs typeface="Arial"/>
                <a:sym typeface="Arial"/>
              </a:rPr>
              <a:t>(SunPower Corporation) max value was </a:t>
            </a:r>
            <a:r>
              <a:rPr b="1" lang="en-US" sz="1000">
                <a:latin typeface="Arial"/>
                <a:ea typeface="Arial"/>
                <a:cs typeface="Arial"/>
                <a:sym typeface="Arial"/>
              </a:rPr>
              <a:t>$55.</a:t>
            </a:r>
            <a:endParaRPr b="1" sz="1000">
              <a:latin typeface="Arial"/>
              <a:ea typeface="Arial"/>
              <a:cs typeface="Arial"/>
              <a:sym typeface="Arial"/>
            </a:endParaRPr>
          </a:p>
          <a:p>
            <a:pPr indent="0" lvl="0" marL="0" rtl="0" algn="l">
              <a:lnSpc>
                <a:spcPct val="100000"/>
              </a:lnSpc>
              <a:spcBef>
                <a:spcPts val="0"/>
              </a:spcBef>
              <a:spcAft>
                <a:spcPts val="0"/>
              </a:spcAft>
              <a:buNone/>
            </a:pPr>
            <a:r>
              <a:t/>
            </a:r>
            <a:endParaRPr sz="1000">
              <a:latin typeface="Arial"/>
              <a:ea typeface="Arial"/>
              <a:cs typeface="Arial"/>
              <a:sym typeface="Arial"/>
            </a:endParaRPr>
          </a:p>
        </p:txBody>
      </p:sp>
      <p:sp>
        <p:nvSpPr>
          <p:cNvPr id="1089" name="Google Shape;1089;g26ef7f4021d_2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26f1bd8dd5a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5" name="Google Shape;1095;g26f1bd8dd5a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6" name="Google Shape;1096;g26f1bd8dd5a_0_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3" name="Google Shape;1103;p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4" name="Google Shape;1104;p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2" name="Google Shape;922;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3" name="Google Shape;923;p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26ef7f4021d_3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26ef7f4021d_3_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3" name="Google Shape;1113;g26ef7f4021d_3_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26ef7f4021d_3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26ef7f4021d_3_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0" name="Google Shape;1120;g26ef7f4021d_3_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26ef7f4021d_3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26ef7f4021d_3_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7" name="Google Shape;1127;g26ef7f4021d_3_8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26ef7f4021d_3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26ef7f4021d_3_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4" name="Google Shape;1134;g26ef7f4021d_3_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26ef7f4021d_3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26ef7f4021d_3_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1" name="Google Shape;1141;g26ef7f4021d_3_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26ef7f4021d_3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26ef7f4021d_3_1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8" name="Google Shape;1148;g26ef7f4021d_3_1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26ef7f4021d_3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26ef7f4021d_3_1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5" name="Google Shape;1155;g26ef7f4021d_3_1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26f1bd8dd5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1" name="Google Shape;1161;g26f1bd8dd5a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2" name="Google Shape;1162;g26f1bd8dd5a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8" name="Google Shape;1168;p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9" name="Google Shape;1169;p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8" name="Google Shape;1178;p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9" name="Google Shape;1179;p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1" name="Google Shape;931;p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2" name="Google Shape;932;p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8" name="Google Shape;1188;p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9" name="Google Shape;1189;p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0" name="Google Shape;940;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1" name="Google Shape;941;p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9" name="Google Shape;949;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rgbClr val="1F1F1F"/>
                </a:solidFill>
              </a:rPr>
              <a:t>Hi everyone,</a:t>
            </a:r>
            <a:endParaRPr>
              <a:solidFill>
                <a:srgbClr val="1F1F1F"/>
              </a:solidFill>
            </a:endParaRPr>
          </a:p>
          <a:p>
            <a:pPr indent="0" lvl="0" marL="0" rtl="0" algn="l">
              <a:lnSpc>
                <a:spcPct val="100000"/>
              </a:lnSpc>
              <a:spcBef>
                <a:spcPts val="0"/>
              </a:spcBef>
              <a:spcAft>
                <a:spcPts val="0"/>
              </a:spcAft>
              <a:buSzPts val="1400"/>
              <a:buNone/>
            </a:pPr>
            <a:r>
              <a:t/>
            </a:r>
            <a:endParaRPr>
              <a:solidFill>
                <a:srgbClr val="1F1F1F"/>
              </a:solidFill>
            </a:endParaRPr>
          </a:p>
          <a:p>
            <a:pPr indent="0" lvl="0" marL="0" rtl="0" algn="l">
              <a:lnSpc>
                <a:spcPct val="100000"/>
              </a:lnSpc>
              <a:spcBef>
                <a:spcPts val="0"/>
              </a:spcBef>
              <a:spcAft>
                <a:spcPts val="0"/>
              </a:spcAft>
              <a:buSzPts val="1400"/>
              <a:buNone/>
            </a:pPr>
            <a:r>
              <a:rPr lang="en-US">
                <a:solidFill>
                  <a:srgbClr val="1F1F1F"/>
                </a:solidFill>
              </a:rPr>
              <a:t>I'm here to answer our first question, which stock is trending up or down? today we'll explore one company that's been riding a wave of success and another facing some challenges. </a:t>
            </a:r>
            <a:endParaRPr>
              <a:solidFill>
                <a:srgbClr val="1F1F1F"/>
              </a:solidFill>
            </a:endParaRPr>
          </a:p>
        </p:txBody>
      </p:sp>
      <p:sp>
        <p:nvSpPr>
          <p:cNvPr id="950" name="Google Shape;950;p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1F1F1F"/>
                </a:solidFill>
              </a:rPr>
              <a:t>First Solar - FSLR has been on an upward trend over the past five years. </a:t>
            </a:r>
            <a:endParaRPr>
              <a:solidFill>
                <a:srgbClr val="1F1F1F"/>
              </a:solidFill>
            </a:endParaRPr>
          </a:p>
          <a:p>
            <a:pPr indent="0" lvl="0" marL="0" rtl="0" algn="l">
              <a:spcBef>
                <a:spcPts val="0"/>
              </a:spcBef>
              <a:spcAft>
                <a:spcPts val="0"/>
              </a:spcAft>
              <a:buNone/>
            </a:pPr>
            <a:r>
              <a:rPr lang="en-US">
                <a:solidFill>
                  <a:srgbClr val="1F1F1F"/>
                </a:solidFill>
              </a:rPr>
              <a:t>Exceeding expectations in 2023</a:t>
            </a:r>
            <a:endParaRPr>
              <a:solidFill>
                <a:srgbClr val="1F1F1F"/>
              </a:solidFill>
            </a:endParaRPr>
          </a:p>
          <a:p>
            <a:pPr indent="0" lvl="0" marL="0" rtl="0" algn="l">
              <a:spcBef>
                <a:spcPts val="0"/>
              </a:spcBef>
              <a:spcAft>
                <a:spcPts val="0"/>
              </a:spcAft>
              <a:buNone/>
            </a:pPr>
            <a:r>
              <a:rPr lang="en-US">
                <a:solidFill>
                  <a:srgbClr val="1F1F1F"/>
                </a:solidFill>
              </a:rPr>
              <a:t>Boost investor confidence. </a:t>
            </a:r>
            <a:endParaRPr>
              <a:solidFill>
                <a:srgbClr val="1F1F1F"/>
              </a:solidFill>
            </a:endParaRPr>
          </a:p>
          <a:p>
            <a:pPr indent="0" lvl="0" marL="0" rtl="0" algn="l">
              <a:spcBef>
                <a:spcPts val="0"/>
              </a:spcBef>
              <a:spcAft>
                <a:spcPts val="0"/>
              </a:spcAft>
              <a:buNone/>
            </a:pPr>
            <a:r>
              <a:rPr lang="en-US">
                <a:solidFill>
                  <a:srgbClr val="1F1F1F"/>
                </a:solidFill>
              </a:rPr>
              <a:t>Their Ohio expansion helped them overcome supply chain challenges and lower costs.</a:t>
            </a:r>
            <a:endParaRPr>
              <a:solidFill>
                <a:srgbClr val="1F1F1F"/>
              </a:solidFill>
            </a:endParaRPr>
          </a:p>
          <a:p>
            <a:pPr indent="0" lvl="0" marL="0" rtl="0" algn="l">
              <a:spcBef>
                <a:spcPts val="0"/>
              </a:spcBef>
              <a:spcAft>
                <a:spcPts val="0"/>
              </a:spcAft>
              <a:buNone/>
            </a:pPr>
            <a:r>
              <a:t/>
            </a:r>
            <a:endParaRPr>
              <a:solidFill>
                <a:srgbClr val="1F1F1F"/>
              </a:solidFill>
            </a:endParaRPr>
          </a:p>
          <a:p>
            <a:pPr indent="0" lvl="0" marL="0" rtl="0" algn="l">
              <a:spcBef>
                <a:spcPts val="0"/>
              </a:spcBef>
              <a:spcAft>
                <a:spcPts val="0"/>
              </a:spcAft>
              <a:buNone/>
            </a:pPr>
            <a:r>
              <a:t/>
            </a:r>
            <a:endParaRPr>
              <a:solidFill>
                <a:srgbClr val="1F1F1F"/>
              </a:solidFill>
            </a:endParaRPr>
          </a:p>
          <a:p>
            <a:pPr indent="0" lvl="0" marL="0" rtl="0" algn="l">
              <a:spcBef>
                <a:spcPts val="0"/>
              </a:spcBef>
              <a:spcAft>
                <a:spcPts val="0"/>
              </a:spcAft>
              <a:buNone/>
            </a:pPr>
            <a:r>
              <a:t/>
            </a:r>
            <a:endParaRPr>
              <a:solidFill>
                <a:srgbClr val="1F1F1F"/>
              </a:solidFill>
            </a:endParaRPr>
          </a:p>
          <a:p>
            <a:pPr indent="0" lvl="0" marL="0" rtl="0" algn="l">
              <a:spcBef>
                <a:spcPts val="0"/>
              </a:spcBef>
              <a:spcAft>
                <a:spcPts val="0"/>
              </a:spcAft>
              <a:buNone/>
            </a:pPr>
            <a:r>
              <a:rPr lang="en-US"/>
              <a:t>—---------------------------------</a:t>
            </a:r>
            <a:br>
              <a:rPr lang="en-US"/>
            </a:br>
            <a:r>
              <a:rPr lang="en-US"/>
              <a:t>The linear trend line shows a general upward trend in the stock prices from 2020 to 2024, indicating overall growth during this period despite the slight drop in 2022. This suggest that the stock has generally been gaining value over the long term. First Solar has been gaining popularity due to the its expanding production base is in Ohio. It is based in Tempe, </a:t>
            </a:r>
            <a:r>
              <a:rPr lang="en-US"/>
              <a:t>Arizona</a:t>
            </a:r>
            <a:r>
              <a:rPr lang="en-US"/>
              <a:t> and it beats rising shipments, improving average selling price with lower overhead costs, and easing supply chain issues. (Forbes, 2024)</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Summary of the stock based on mean averages:</a:t>
            </a:r>
            <a:endParaRPr/>
          </a:p>
          <a:p>
            <a:pPr indent="0" lvl="0" marL="0" rtl="0" algn="l">
              <a:spcBef>
                <a:spcPts val="0"/>
              </a:spcBef>
              <a:spcAft>
                <a:spcPts val="0"/>
              </a:spcAft>
              <a:buClr>
                <a:schemeClr val="dk1"/>
              </a:buClr>
              <a:buSzPts val="1100"/>
              <a:buFont typeface="Arial"/>
              <a:buNone/>
            </a:pPr>
            <a:br>
              <a:rPr lang="en-US"/>
            </a:br>
            <a:r>
              <a:rPr lang="en-US"/>
              <a:t>2020 - The stock started at a mean closing price of $61.49</a:t>
            </a:r>
            <a:endParaRPr/>
          </a:p>
          <a:p>
            <a:pPr indent="0" lvl="0" marL="0" rtl="0" algn="l">
              <a:spcBef>
                <a:spcPts val="0"/>
              </a:spcBef>
              <a:spcAft>
                <a:spcPts val="0"/>
              </a:spcAft>
              <a:buClr>
                <a:schemeClr val="dk1"/>
              </a:buClr>
              <a:buSzPts val="1100"/>
              <a:buFont typeface="Arial"/>
              <a:buNone/>
            </a:pPr>
            <a:r>
              <a:rPr lang="en-US"/>
              <a:t>2021 - There was a steady increase, with the stock reaching to a mean closing price of $91.68</a:t>
            </a:r>
            <a:endParaRPr/>
          </a:p>
          <a:p>
            <a:pPr indent="0" lvl="0" marL="0" rtl="0" algn="l">
              <a:spcBef>
                <a:spcPts val="0"/>
              </a:spcBef>
              <a:spcAft>
                <a:spcPts val="0"/>
              </a:spcAft>
              <a:buClr>
                <a:schemeClr val="dk1"/>
              </a:buClr>
              <a:buSzPts val="1100"/>
              <a:buFont typeface="Arial"/>
              <a:buNone/>
            </a:pPr>
            <a:r>
              <a:rPr lang="en-US"/>
              <a:t>2022 - The price continued to grow, at a $101.01</a:t>
            </a:r>
            <a:endParaRPr/>
          </a:p>
          <a:p>
            <a:pPr indent="0" lvl="0" marL="0" rtl="0" algn="l">
              <a:spcBef>
                <a:spcPts val="0"/>
              </a:spcBef>
              <a:spcAft>
                <a:spcPts val="0"/>
              </a:spcAft>
              <a:buNone/>
            </a:pPr>
            <a:r>
              <a:rPr lang="en-US"/>
              <a:t>2023 - The stock significantly raised to $179.96, due Earning Estimate Revisions, First Solar was expected to post earnings indicating a change of +445% from the year-ago quarter. (Yahoo Financials)</a:t>
            </a:r>
            <a:endParaRPr/>
          </a:p>
          <a:p>
            <a:pPr indent="0" lvl="0" marL="0" rtl="0" algn="l">
              <a:spcBef>
                <a:spcPts val="0"/>
              </a:spcBef>
              <a:spcAft>
                <a:spcPts val="0"/>
              </a:spcAft>
              <a:buClr>
                <a:schemeClr val="dk1"/>
              </a:buClr>
              <a:buSzPts val="1100"/>
              <a:buFont typeface="Arial"/>
              <a:buNone/>
            </a:pPr>
            <a:r>
              <a:rPr lang="en-US"/>
              <a:t>2024 - There was a slight decline, with the stock falling to $156.22.</a:t>
            </a:r>
            <a:endParaRPr/>
          </a:p>
          <a:p>
            <a:pPr indent="0" lvl="0" marL="0" rtl="0" algn="l">
              <a:spcBef>
                <a:spcPts val="0"/>
              </a:spcBef>
              <a:spcAft>
                <a:spcPts val="0"/>
              </a:spcAft>
              <a:buNone/>
            </a:pPr>
            <a:r>
              <a:t/>
            </a:r>
            <a:endParaRPr/>
          </a:p>
        </p:txBody>
      </p:sp>
      <p:sp>
        <p:nvSpPr>
          <p:cNvPr id="958" name="Google Shape;95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US">
                <a:solidFill>
                  <a:srgbClr val="1F1F1F"/>
                </a:solidFill>
              </a:rPr>
              <a:t>Solar Edge - SEDG stock Started with a positive outlook,</a:t>
            </a:r>
            <a:endParaRPr>
              <a:solidFill>
                <a:srgbClr val="1F1F1F"/>
              </a:solidFill>
            </a:endParaRPr>
          </a:p>
          <a:p>
            <a:pPr indent="0" lvl="0" marL="0" rtl="0" algn="l">
              <a:lnSpc>
                <a:spcPct val="115000"/>
              </a:lnSpc>
              <a:spcBef>
                <a:spcPts val="1200"/>
              </a:spcBef>
              <a:spcAft>
                <a:spcPts val="0"/>
              </a:spcAft>
              <a:buNone/>
            </a:pPr>
            <a:r>
              <a:rPr lang="en-US">
                <a:solidFill>
                  <a:srgbClr val="1F1F1F"/>
                </a:solidFill>
              </a:rPr>
              <a:t>Slumped after a disappointing earnings report in 2024.</a:t>
            </a:r>
            <a:endParaRPr>
              <a:solidFill>
                <a:srgbClr val="1F1F1F"/>
              </a:solidFill>
            </a:endParaRPr>
          </a:p>
          <a:p>
            <a:pPr indent="0" lvl="0" marL="0" rtl="0" algn="l">
              <a:lnSpc>
                <a:spcPct val="115000"/>
              </a:lnSpc>
              <a:spcBef>
                <a:spcPts val="1200"/>
              </a:spcBef>
              <a:spcAft>
                <a:spcPts val="0"/>
              </a:spcAft>
              <a:buNone/>
            </a:pPr>
            <a:r>
              <a:rPr lang="en-US">
                <a:solidFill>
                  <a:srgbClr val="1F1F1F"/>
                </a:solidFill>
              </a:rPr>
              <a:t>Company missed revenue expectations.</a:t>
            </a:r>
            <a:endParaRPr>
              <a:solidFill>
                <a:srgbClr val="1F1F1F"/>
              </a:solidFill>
            </a:endParaRPr>
          </a:p>
          <a:p>
            <a:pPr indent="0" lvl="0" marL="0" rtl="0" algn="l">
              <a:lnSpc>
                <a:spcPct val="115000"/>
              </a:lnSpc>
              <a:spcBef>
                <a:spcPts val="1200"/>
              </a:spcBef>
              <a:spcAft>
                <a:spcPts val="0"/>
              </a:spcAft>
              <a:buClr>
                <a:schemeClr val="dk1"/>
              </a:buClr>
              <a:buSzPts val="1100"/>
              <a:buFont typeface="Arial"/>
              <a:buNone/>
            </a:pPr>
            <a:r>
              <a:rPr lang="en-US">
                <a:solidFill>
                  <a:srgbClr val="1F1F1F"/>
                </a:solidFill>
              </a:rPr>
              <a:t>Higher interest rates made it hard for business.</a:t>
            </a:r>
            <a:endParaRPr>
              <a:solidFill>
                <a:srgbClr val="1F1F1F"/>
              </a:solidFill>
            </a:endParaRPr>
          </a:p>
          <a:p>
            <a:pPr indent="0" lvl="0" marL="0" rtl="0" algn="l">
              <a:spcBef>
                <a:spcPts val="0"/>
              </a:spcBef>
              <a:spcAft>
                <a:spcPts val="0"/>
              </a:spcAft>
              <a:buNone/>
            </a:pPr>
            <a:r>
              <a:rPr lang="en-US"/>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linear trend line shows a general upward trend from 2020 to 2021, followed by a sharp downward trend from 2021 to 2024. This suggest that the stock saw significant growth initially but has been declining sharply in the latter part of the period.</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Summary of the stock based on mean averages: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2020 - The stock started at a mean closing price of $174.90</a:t>
            </a:r>
            <a:endParaRPr/>
          </a:p>
          <a:p>
            <a:pPr indent="0" lvl="0" marL="0" rtl="0" algn="l">
              <a:spcBef>
                <a:spcPts val="0"/>
              </a:spcBef>
              <a:spcAft>
                <a:spcPts val="0"/>
              </a:spcAft>
              <a:buClr>
                <a:schemeClr val="dk1"/>
              </a:buClr>
              <a:buSzPts val="1100"/>
              <a:buFont typeface="Arial"/>
              <a:buNone/>
            </a:pPr>
            <a:r>
              <a:rPr lang="en-US"/>
              <a:t>2021 - There was a significant increase, with the stock reaching peak of $285.29</a:t>
            </a:r>
            <a:endParaRPr/>
          </a:p>
          <a:p>
            <a:pPr indent="0" lvl="0" marL="0" rtl="0" algn="l">
              <a:spcBef>
                <a:spcPts val="0"/>
              </a:spcBef>
              <a:spcAft>
                <a:spcPts val="0"/>
              </a:spcAft>
              <a:buClr>
                <a:schemeClr val="dk1"/>
              </a:buClr>
              <a:buSzPts val="1100"/>
              <a:buFont typeface="Arial"/>
              <a:buNone/>
            </a:pPr>
            <a:r>
              <a:rPr lang="en-US"/>
              <a:t>2022 - The price slightly declined to $277.21</a:t>
            </a:r>
            <a:endParaRPr/>
          </a:p>
          <a:p>
            <a:pPr indent="0" lvl="0" marL="0" rtl="0" algn="l">
              <a:spcBef>
                <a:spcPts val="0"/>
              </a:spcBef>
              <a:spcAft>
                <a:spcPts val="0"/>
              </a:spcAft>
              <a:buClr>
                <a:schemeClr val="dk1"/>
              </a:buClr>
              <a:buSzPts val="1100"/>
              <a:buFont typeface="Arial"/>
              <a:buNone/>
            </a:pPr>
            <a:r>
              <a:rPr lang="en-US"/>
              <a:t>2023 - The downward trend continued, lowering price to $218.01</a:t>
            </a:r>
            <a:endParaRPr/>
          </a:p>
          <a:p>
            <a:pPr indent="0" lvl="0" marL="0" rtl="0" algn="l">
              <a:spcBef>
                <a:spcPts val="0"/>
              </a:spcBef>
              <a:spcAft>
                <a:spcPts val="0"/>
              </a:spcAft>
              <a:buClr>
                <a:schemeClr val="dk1"/>
              </a:buClr>
              <a:buSzPts val="1100"/>
              <a:buFont typeface="Arial"/>
              <a:buNone/>
            </a:pPr>
            <a:r>
              <a:rPr lang="en-US"/>
              <a:t>2024 - A more substantial decrease is observed, with the stock pricing falling to $71.79</a:t>
            </a:r>
            <a:endParaRPr/>
          </a:p>
          <a:p>
            <a:pPr indent="0" lvl="0" marL="0" rtl="0" algn="l">
              <a:spcBef>
                <a:spcPts val="0"/>
              </a:spcBef>
              <a:spcAft>
                <a:spcPts val="0"/>
              </a:spcAft>
              <a:buNone/>
            </a:pPr>
            <a:r>
              <a:t/>
            </a:r>
            <a:endParaRPr/>
          </a:p>
        </p:txBody>
      </p:sp>
      <p:sp>
        <p:nvSpPr>
          <p:cNvPr id="964" name="Google Shape;96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linear trend line shows a general downward trend in the stock prices from 2021 to 2024, despite the initial rise in 2021. This suggests that over the long term, the stock has been losing value during this period.</a:t>
            </a:r>
            <a:br>
              <a:rPr lang="en-US"/>
            </a:br>
            <a:br>
              <a:rPr lang="en-US"/>
            </a:br>
            <a:r>
              <a:rPr lang="en-US"/>
              <a:t>Summary of the stock based on mean averages:</a:t>
            </a:r>
            <a:endParaRPr/>
          </a:p>
          <a:p>
            <a:pPr indent="0" lvl="0" marL="0" rtl="0" algn="l">
              <a:spcBef>
                <a:spcPts val="0"/>
              </a:spcBef>
              <a:spcAft>
                <a:spcPts val="0"/>
              </a:spcAft>
              <a:buNone/>
            </a:pPr>
            <a:br>
              <a:rPr lang="en-US"/>
            </a:br>
            <a:r>
              <a:rPr lang="en-US"/>
              <a:t>2020 - The stock started at a mean closing price of $26.51.</a:t>
            </a:r>
            <a:endParaRPr/>
          </a:p>
          <a:p>
            <a:pPr indent="0" lvl="0" marL="0" rtl="0" algn="l">
              <a:spcBef>
                <a:spcPts val="0"/>
              </a:spcBef>
              <a:spcAft>
                <a:spcPts val="0"/>
              </a:spcAft>
              <a:buNone/>
            </a:pPr>
            <a:r>
              <a:rPr lang="en-US"/>
              <a:t>2021 - There was a significant increase, with the stock reaching a peak mean closing price of $41.52.</a:t>
            </a:r>
            <a:endParaRPr/>
          </a:p>
          <a:p>
            <a:pPr indent="0" lvl="0" marL="0" rtl="0" algn="l">
              <a:spcBef>
                <a:spcPts val="0"/>
              </a:spcBef>
              <a:spcAft>
                <a:spcPts val="0"/>
              </a:spcAft>
              <a:buNone/>
            </a:pPr>
            <a:r>
              <a:rPr lang="en-US"/>
              <a:t>2022 - The price experienced a decline, dropping to $33.19.</a:t>
            </a:r>
            <a:endParaRPr/>
          </a:p>
          <a:p>
            <a:pPr indent="0" lvl="0" marL="0" rtl="0" algn="l">
              <a:spcBef>
                <a:spcPts val="0"/>
              </a:spcBef>
              <a:spcAft>
                <a:spcPts val="0"/>
              </a:spcAft>
              <a:buNone/>
            </a:pPr>
            <a:r>
              <a:rPr lang="en-US"/>
              <a:t>2023 - The downward trend continued slightly, with a mean closing price of $32.99.</a:t>
            </a:r>
            <a:endParaRPr/>
          </a:p>
          <a:p>
            <a:pPr indent="0" lvl="0" marL="0" rtl="0" algn="l">
              <a:spcBef>
                <a:spcPts val="0"/>
              </a:spcBef>
              <a:spcAft>
                <a:spcPts val="0"/>
              </a:spcAft>
              <a:buNone/>
            </a:pPr>
            <a:r>
              <a:rPr lang="en-US"/>
              <a:t>2024 - A more substantial decrease is observed, with the stock price falling to $21.19.</a:t>
            </a:r>
            <a:endParaRPr/>
          </a:p>
        </p:txBody>
      </p:sp>
      <p:sp>
        <p:nvSpPr>
          <p:cNvPr id="970" name="Google Shape;97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6.png"/><Relationship Id="rId7"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2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1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31.png"/><Relationship Id="rId4" Type="http://schemas.openxmlformats.org/officeDocument/2006/relationships/image" Target="../media/image33.png"/><Relationship Id="rId5" Type="http://schemas.openxmlformats.org/officeDocument/2006/relationships/image" Target="../media/image3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2" name="Shape 12"/>
        <p:cNvGrpSpPr/>
        <p:nvPr/>
      </p:nvGrpSpPr>
      <p:grpSpPr>
        <a:xfrm>
          <a:off x="0" y="0"/>
          <a:ext cx="0" cy="0"/>
          <a:chOff x="0" y="0"/>
          <a:chExt cx="0" cy="0"/>
        </a:xfrm>
      </p:grpSpPr>
      <p:sp>
        <p:nvSpPr>
          <p:cNvPr id="13" name="Google Shape;13;p26"/>
          <p:cNvSpPr txBox="1"/>
          <p:nvPr>
            <p:ph type="title"/>
          </p:nvPr>
        </p:nvSpPr>
        <p:spPr>
          <a:xfrm>
            <a:off x="415600" y="593367"/>
            <a:ext cx="11360700" cy="7635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4" name="Google Shape;14;p26"/>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15" name="Google Shape;15;p2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st to Five Slide">
  <p:cSld name="CUSTOM_23_1">
    <p:bg>
      <p:bgPr>
        <a:solidFill>
          <a:srgbClr val="F2F2F2"/>
        </a:solidFill>
      </p:bgPr>
    </p:bg>
    <p:spTree>
      <p:nvGrpSpPr>
        <p:cNvPr id="98" name="Shape 98"/>
        <p:cNvGrpSpPr/>
        <p:nvPr/>
      </p:nvGrpSpPr>
      <p:grpSpPr>
        <a:xfrm>
          <a:off x="0" y="0"/>
          <a:ext cx="0" cy="0"/>
          <a:chOff x="0" y="0"/>
          <a:chExt cx="0" cy="0"/>
        </a:xfrm>
      </p:grpSpPr>
      <p:sp>
        <p:nvSpPr>
          <p:cNvPr id="99" name="Google Shape;99;p47"/>
          <p:cNvSpPr/>
          <p:nvPr/>
        </p:nvSpPr>
        <p:spPr>
          <a:xfrm>
            <a:off x="181367" y="169867"/>
            <a:ext cx="763500" cy="763500"/>
          </a:xfrm>
          <a:prstGeom prst="ellipse">
            <a:avLst/>
          </a:prstGeom>
          <a:solidFill>
            <a:srgbClr val="FCB91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47"/>
          <p:cNvSpPr txBox="1"/>
          <p:nvPr/>
        </p:nvSpPr>
        <p:spPr>
          <a:xfrm>
            <a:off x="0" y="359400"/>
            <a:ext cx="12192000" cy="524700"/>
          </a:xfrm>
          <a:prstGeom prst="rect">
            <a:avLst/>
          </a:prstGeom>
          <a:noFill/>
          <a:ln>
            <a:noFill/>
          </a:ln>
        </p:spPr>
        <p:txBody>
          <a:bodyPr anchorCtr="0" anchor="ctr" bIns="121900" lIns="1097275" spcFirstLastPara="1" rIns="121900" wrap="square" tIns="121900">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E5E73"/>
                </a:solidFill>
                <a:latin typeface="Roboto"/>
                <a:ea typeface="Roboto"/>
                <a:cs typeface="Roboto"/>
                <a:sym typeface="Roboto"/>
              </a:rPr>
              <a:t>Fist to Five </a:t>
            </a:r>
            <a:endParaRPr b="1" i="0" sz="3200" u="none" cap="none" strike="noStrike">
              <a:solidFill>
                <a:srgbClr val="2E5E73"/>
              </a:solidFill>
              <a:latin typeface="Roboto"/>
              <a:ea typeface="Roboto"/>
              <a:cs typeface="Roboto"/>
              <a:sym typeface="Roboto"/>
            </a:endParaRPr>
          </a:p>
        </p:txBody>
      </p:sp>
      <p:cxnSp>
        <p:nvCxnSpPr>
          <p:cNvPr id="101" name="Google Shape;101;p47"/>
          <p:cNvCxnSpPr/>
          <p:nvPr/>
        </p:nvCxnSpPr>
        <p:spPr>
          <a:xfrm>
            <a:off x="0" y="1239867"/>
            <a:ext cx="9783300" cy="0"/>
          </a:xfrm>
          <a:prstGeom prst="straightConnector1">
            <a:avLst/>
          </a:prstGeom>
          <a:noFill/>
          <a:ln cap="flat" cmpd="sng" w="19050">
            <a:solidFill>
              <a:srgbClr val="2E5E73"/>
            </a:solidFill>
            <a:prstDash val="solid"/>
            <a:round/>
            <a:headEnd len="sm" w="sm" type="none"/>
            <a:tailEnd len="med" w="med" type="oval"/>
          </a:ln>
        </p:spPr>
      </p:cxnSp>
      <p:sp>
        <p:nvSpPr>
          <p:cNvPr id="102" name="Google Shape;102;p47"/>
          <p:cNvSpPr txBox="1"/>
          <p:nvPr>
            <p:ph idx="1" type="subTitle"/>
          </p:nvPr>
        </p:nvSpPr>
        <p:spPr>
          <a:xfrm>
            <a:off x="1091433" y="1674467"/>
            <a:ext cx="9849300" cy="30807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sz="19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pic>
        <p:nvPicPr>
          <p:cNvPr id="103" name="Google Shape;103;p47"/>
          <p:cNvPicPr preferRelativeResize="0"/>
          <p:nvPr/>
        </p:nvPicPr>
        <p:blipFill rotWithShape="1">
          <a:blip r:embed="rId2">
            <a:alphaModFix/>
          </a:blip>
          <a:srcRect b="11668" l="0" r="0" t="0"/>
          <a:stretch/>
        </p:blipFill>
        <p:spPr>
          <a:xfrm>
            <a:off x="7806733" y="4816368"/>
            <a:ext cx="1104900" cy="2041634"/>
          </a:xfrm>
          <a:prstGeom prst="rect">
            <a:avLst/>
          </a:prstGeom>
          <a:noFill/>
          <a:ln>
            <a:noFill/>
          </a:ln>
        </p:spPr>
      </p:pic>
      <p:pic>
        <p:nvPicPr>
          <p:cNvPr id="104" name="Google Shape;104;p47"/>
          <p:cNvPicPr preferRelativeResize="0"/>
          <p:nvPr/>
        </p:nvPicPr>
        <p:blipFill rotWithShape="1">
          <a:blip r:embed="rId3">
            <a:alphaModFix/>
          </a:blip>
          <a:srcRect b="13517" l="0" r="0" t="0"/>
          <a:stretch/>
        </p:blipFill>
        <p:spPr>
          <a:xfrm>
            <a:off x="6195067" y="4848132"/>
            <a:ext cx="889000" cy="2009867"/>
          </a:xfrm>
          <a:prstGeom prst="rect">
            <a:avLst/>
          </a:prstGeom>
          <a:noFill/>
          <a:ln>
            <a:noFill/>
          </a:ln>
        </p:spPr>
      </p:pic>
      <p:pic>
        <p:nvPicPr>
          <p:cNvPr id="105" name="Google Shape;105;p47"/>
          <p:cNvPicPr preferRelativeResize="0"/>
          <p:nvPr/>
        </p:nvPicPr>
        <p:blipFill rotWithShape="1">
          <a:blip r:embed="rId4">
            <a:alphaModFix/>
          </a:blip>
          <a:srcRect b="13769" l="0" r="0" t="0"/>
          <a:stretch/>
        </p:blipFill>
        <p:spPr>
          <a:xfrm>
            <a:off x="4392900" y="4930668"/>
            <a:ext cx="977900" cy="1927333"/>
          </a:xfrm>
          <a:prstGeom prst="rect">
            <a:avLst/>
          </a:prstGeom>
          <a:noFill/>
          <a:ln>
            <a:noFill/>
          </a:ln>
        </p:spPr>
      </p:pic>
      <p:pic>
        <p:nvPicPr>
          <p:cNvPr id="106" name="Google Shape;106;p47"/>
          <p:cNvPicPr preferRelativeResize="0"/>
          <p:nvPr/>
        </p:nvPicPr>
        <p:blipFill rotWithShape="1">
          <a:blip r:embed="rId5">
            <a:alphaModFix/>
          </a:blip>
          <a:srcRect b="12495" l="0" r="0" t="0"/>
          <a:stretch/>
        </p:blipFill>
        <p:spPr>
          <a:xfrm>
            <a:off x="9471767" y="4879868"/>
            <a:ext cx="1485900" cy="1978134"/>
          </a:xfrm>
          <a:prstGeom prst="rect">
            <a:avLst/>
          </a:prstGeom>
          <a:noFill/>
          <a:ln>
            <a:noFill/>
          </a:ln>
        </p:spPr>
      </p:pic>
      <p:pic>
        <p:nvPicPr>
          <p:cNvPr id="107" name="Google Shape;107;p47"/>
          <p:cNvPicPr preferRelativeResize="0"/>
          <p:nvPr/>
        </p:nvPicPr>
        <p:blipFill rotWithShape="1">
          <a:blip r:embed="rId6">
            <a:alphaModFix/>
          </a:blip>
          <a:srcRect b="19955" l="0" r="0" t="0"/>
          <a:stretch/>
        </p:blipFill>
        <p:spPr>
          <a:xfrm>
            <a:off x="975867" y="5597435"/>
            <a:ext cx="1028700" cy="1260567"/>
          </a:xfrm>
          <a:prstGeom prst="rect">
            <a:avLst/>
          </a:prstGeom>
          <a:noFill/>
          <a:ln>
            <a:noFill/>
          </a:ln>
        </p:spPr>
      </p:pic>
      <p:pic>
        <p:nvPicPr>
          <p:cNvPr id="108" name="Google Shape;108;p47"/>
          <p:cNvPicPr preferRelativeResize="0"/>
          <p:nvPr/>
        </p:nvPicPr>
        <p:blipFill rotWithShape="1">
          <a:blip r:embed="rId7">
            <a:alphaModFix/>
          </a:blip>
          <a:srcRect b="12495" l="0" r="0" t="0"/>
          <a:stretch/>
        </p:blipFill>
        <p:spPr>
          <a:xfrm>
            <a:off x="2745867" y="4879868"/>
            <a:ext cx="1016000" cy="1978134"/>
          </a:xfrm>
          <a:prstGeom prst="rect">
            <a:avLst/>
          </a:prstGeom>
          <a:noFill/>
          <a:ln>
            <a:noFill/>
          </a:ln>
        </p:spPr>
      </p:pic>
      <p:pic>
        <p:nvPicPr>
          <p:cNvPr id="109" name="Google Shape;109;p47"/>
          <p:cNvPicPr preferRelativeResize="0"/>
          <p:nvPr/>
        </p:nvPicPr>
        <p:blipFill rotWithShape="1">
          <a:blip r:embed="rId5">
            <a:alphaModFix/>
          </a:blip>
          <a:srcRect b="12495" l="0" r="0" t="0"/>
          <a:stretch/>
        </p:blipFill>
        <p:spPr>
          <a:xfrm rot="-2">
            <a:off x="360453" y="202334"/>
            <a:ext cx="512181" cy="68186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eading slide">
  <p:cSld name="CUSTOM_21_2_1">
    <p:spTree>
      <p:nvGrpSpPr>
        <p:cNvPr id="110" name="Shape 110"/>
        <p:cNvGrpSpPr/>
        <p:nvPr/>
      </p:nvGrpSpPr>
      <p:grpSpPr>
        <a:xfrm>
          <a:off x="0" y="0"/>
          <a:ext cx="0" cy="0"/>
          <a:chOff x="0" y="0"/>
          <a:chExt cx="0" cy="0"/>
        </a:xfrm>
      </p:grpSpPr>
      <p:cxnSp>
        <p:nvCxnSpPr>
          <p:cNvPr id="111" name="Google Shape;111;p48"/>
          <p:cNvCxnSpPr/>
          <p:nvPr/>
        </p:nvCxnSpPr>
        <p:spPr>
          <a:xfrm>
            <a:off x="-12500" y="1239867"/>
            <a:ext cx="9795600" cy="0"/>
          </a:xfrm>
          <a:prstGeom prst="straightConnector1">
            <a:avLst/>
          </a:prstGeom>
          <a:noFill/>
          <a:ln cap="flat" cmpd="sng" w="19050">
            <a:solidFill>
              <a:srgbClr val="2E5E73"/>
            </a:solidFill>
            <a:prstDash val="solid"/>
            <a:round/>
            <a:headEnd len="sm" w="sm" type="none"/>
            <a:tailEnd len="med" w="med" type="oval"/>
          </a:ln>
        </p:spPr>
      </p:cxnSp>
      <p:sp>
        <p:nvSpPr>
          <p:cNvPr id="112" name="Google Shape;112;p48"/>
          <p:cNvSpPr txBox="1"/>
          <p:nvPr>
            <p:ph type="title"/>
          </p:nvPr>
        </p:nvSpPr>
        <p:spPr>
          <a:xfrm>
            <a:off x="67" y="169867"/>
            <a:ext cx="12192000" cy="524700"/>
          </a:xfrm>
          <a:prstGeom prst="rect">
            <a:avLst/>
          </a:prstGeom>
          <a:noFill/>
          <a:ln>
            <a:noFill/>
          </a:ln>
        </p:spPr>
        <p:txBody>
          <a:bodyPr anchorCtr="0" anchor="t" bIns="121900" lIns="1097275" spcFirstLastPara="1" rIns="121900" wrap="square" tIns="12190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13" name="Google Shape;113;p48"/>
          <p:cNvSpPr txBox="1"/>
          <p:nvPr>
            <p:ph idx="2" type="title"/>
          </p:nvPr>
        </p:nvSpPr>
        <p:spPr>
          <a:xfrm>
            <a:off x="-8000" y="638200"/>
            <a:ext cx="12224700" cy="430800"/>
          </a:xfrm>
          <a:prstGeom prst="rect">
            <a:avLst/>
          </a:prstGeom>
          <a:noFill/>
          <a:ln>
            <a:noFill/>
          </a:ln>
        </p:spPr>
        <p:txBody>
          <a:bodyPr anchorCtr="0" anchor="t" bIns="121900" lIns="1097275" spcFirstLastPara="1" rIns="121900" wrap="square" tIns="121900">
            <a:noAutofit/>
          </a:bodyPr>
          <a:lstStyle>
            <a:lvl1pPr lvl="0" algn="l">
              <a:lnSpc>
                <a:spcPct val="100000"/>
              </a:lnSpc>
              <a:spcBef>
                <a:spcPts val="0"/>
              </a:spcBef>
              <a:spcAft>
                <a:spcPts val="0"/>
              </a:spcAft>
              <a:buSzPts val="1900"/>
              <a:buFont typeface="Roboto Light"/>
              <a:buNone/>
              <a:defRPr b="0" sz="1900">
                <a:latin typeface="Roboto Light"/>
                <a:ea typeface="Roboto Light"/>
                <a:cs typeface="Roboto Light"/>
                <a:sym typeface="Roboto Light"/>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14" name="Google Shape;114;p48"/>
          <p:cNvSpPr/>
          <p:nvPr/>
        </p:nvSpPr>
        <p:spPr>
          <a:xfrm>
            <a:off x="181367" y="305400"/>
            <a:ext cx="763500" cy="763500"/>
          </a:xfrm>
          <a:prstGeom prst="ellipse">
            <a:avLst/>
          </a:prstGeom>
          <a:solidFill>
            <a:srgbClr val="FCB91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ives slide - 1-5 ">
  <p:cSld name="CUSTOM_21_1">
    <p:spTree>
      <p:nvGrpSpPr>
        <p:cNvPr id="115" name="Shape 115"/>
        <p:cNvGrpSpPr/>
        <p:nvPr/>
      </p:nvGrpSpPr>
      <p:grpSpPr>
        <a:xfrm>
          <a:off x="0" y="0"/>
          <a:ext cx="0" cy="0"/>
          <a:chOff x="0" y="0"/>
          <a:chExt cx="0" cy="0"/>
        </a:xfrm>
      </p:grpSpPr>
      <p:cxnSp>
        <p:nvCxnSpPr>
          <p:cNvPr id="116" name="Google Shape;116;p49"/>
          <p:cNvCxnSpPr/>
          <p:nvPr/>
        </p:nvCxnSpPr>
        <p:spPr>
          <a:xfrm>
            <a:off x="-12500" y="1239867"/>
            <a:ext cx="9795600" cy="0"/>
          </a:xfrm>
          <a:prstGeom prst="straightConnector1">
            <a:avLst/>
          </a:prstGeom>
          <a:noFill/>
          <a:ln cap="flat" cmpd="sng" w="19050">
            <a:solidFill>
              <a:srgbClr val="2E5E73"/>
            </a:solidFill>
            <a:prstDash val="solid"/>
            <a:round/>
            <a:headEnd len="sm" w="sm" type="none"/>
            <a:tailEnd len="med" w="med" type="oval"/>
          </a:ln>
        </p:spPr>
      </p:cxnSp>
      <p:sp>
        <p:nvSpPr>
          <p:cNvPr id="117" name="Google Shape;117;p49"/>
          <p:cNvSpPr/>
          <p:nvPr/>
        </p:nvSpPr>
        <p:spPr>
          <a:xfrm>
            <a:off x="1271100" y="2371550"/>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49"/>
          <p:cNvSpPr/>
          <p:nvPr/>
        </p:nvSpPr>
        <p:spPr>
          <a:xfrm>
            <a:off x="1271100" y="3228117"/>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49"/>
          <p:cNvSpPr/>
          <p:nvPr/>
        </p:nvSpPr>
        <p:spPr>
          <a:xfrm>
            <a:off x="1271100" y="4084700"/>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49"/>
          <p:cNvSpPr/>
          <p:nvPr/>
        </p:nvSpPr>
        <p:spPr>
          <a:xfrm>
            <a:off x="1271100" y="4940417"/>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49"/>
          <p:cNvSpPr/>
          <p:nvPr/>
        </p:nvSpPr>
        <p:spPr>
          <a:xfrm>
            <a:off x="1271100" y="1515833"/>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49"/>
          <p:cNvSpPr/>
          <p:nvPr/>
        </p:nvSpPr>
        <p:spPr>
          <a:xfrm>
            <a:off x="1070467" y="1476639"/>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82D49"/>
                </a:solidFill>
                <a:latin typeface="Arial"/>
                <a:ea typeface="Arial"/>
                <a:cs typeface="Arial"/>
                <a:sym typeface="Arial"/>
              </a:rPr>
              <a:t>1</a:t>
            </a:r>
            <a:endParaRPr b="0" i="0" sz="1900" u="none" cap="none" strike="noStrike">
              <a:solidFill>
                <a:srgbClr val="082D49"/>
              </a:solidFill>
              <a:latin typeface="Arial"/>
              <a:ea typeface="Arial"/>
              <a:cs typeface="Arial"/>
              <a:sym typeface="Arial"/>
            </a:endParaRPr>
          </a:p>
        </p:txBody>
      </p:sp>
      <p:sp>
        <p:nvSpPr>
          <p:cNvPr id="123" name="Google Shape;123;p49"/>
          <p:cNvSpPr/>
          <p:nvPr/>
        </p:nvSpPr>
        <p:spPr>
          <a:xfrm>
            <a:off x="1070467" y="2332356"/>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82D49"/>
                </a:solidFill>
                <a:latin typeface="Arial"/>
                <a:ea typeface="Arial"/>
                <a:cs typeface="Arial"/>
                <a:sym typeface="Arial"/>
              </a:rPr>
              <a:t>2</a:t>
            </a:r>
            <a:endParaRPr b="0" i="0" sz="1900" u="none" cap="none" strike="noStrike">
              <a:solidFill>
                <a:srgbClr val="082D49"/>
              </a:solidFill>
              <a:latin typeface="Arial"/>
              <a:ea typeface="Arial"/>
              <a:cs typeface="Arial"/>
              <a:sym typeface="Arial"/>
            </a:endParaRPr>
          </a:p>
        </p:txBody>
      </p:sp>
      <p:sp>
        <p:nvSpPr>
          <p:cNvPr id="124" name="Google Shape;124;p49"/>
          <p:cNvSpPr/>
          <p:nvPr/>
        </p:nvSpPr>
        <p:spPr>
          <a:xfrm>
            <a:off x="1070467" y="3188922"/>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82D49"/>
                </a:solidFill>
                <a:latin typeface="Arial"/>
                <a:ea typeface="Arial"/>
                <a:cs typeface="Arial"/>
                <a:sym typeface="Arial"/>
              </a:rPr>
              <a:t>3</a:t>
            </a:r>
            <a:endParaRPr b="0" i="0" sz="1900" u="none" cap="none" strike="noStrike">
              <a:solidFill>
                <a:srgbClr val="082D49"/>
              </a:solidFill>
              <a:latin typeface="Arial"/>
              <a:ea typeface="Arial"/>
              <a:cs typeface="Arial"/>
              <a:sym typeface="Arial"/>
            </a:endParaRPr>
          </a:p>
        </p:txBody>
      </p:sp>
      <p:sp>
        <p:nvSpPr>
          <p:cNvPr id="125" name="Google Shape;125;p49"/>
          <p:cNvSpPr/>
          <p:nvPr/>
        </p:nvSpPr>
        <p:spPr>
          <a:xfrm>
            <a:off x="1070467" y="4035822"/>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82D49"/>
                </a:solidFill>
                <a:latin typeface="Arial"/>
                <a:ea typeface="Arial"/>
                <a:cs typeface="Arial"/>
                <a:sym typeface="Arial"/>
              </a:rPr>
              <a:t>4</a:t>
            </a:r>
            <a:endParaRPr b="0" i="0" sz="1900" u="none" cap="none" strike="noStrike">
              <a:solidFill>
                <a:srgbClr val="082D49"/>
              </a:solidFill>
              <a:latin typeface="Arial"/>
              <a:ea typeface="Arial"/>
              <a:cs typeface="Arial"/>
              <a:sym typeface="Arial"/>
            </a:endParaRPr>
          </a:p>
        </p:txBody>
      </p:sp>
      <p:sp>
        <p:nvSpPr>
          <p:cNvPr id="126" name="Google Shape;126;p49"/>
          <p:cNvSpPr/>
          <p:nvPr/>
        </p:nvSpPr>
        <p:spPr>
          <a:xfrm>
            <a:off x="1070467" y="4882722"/>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82D49"/>
                </a:solidFill>
                <a:latin typeface="Arial"/>
                <a:ea typeface="Arial"/>
                <a:cs typeface="Arial"/>
                <a:sym typeface="Arial"/>
              </a:rPr>
              <a:t>5</a:t>
            </a:r>
            <a:endParaRPr b="0" i="0" sz="1900" u="none" cap="none" strike="noStrike">
              <a:solidFill>
                <a:srgbClr val="082D49"/>
              </a:solidFill>
              <a:latin typeface="Arial"/>
              <a:ea typeface="Arial"/>
              <a:cs typeface="Arial"/>
              <a:sym typeface="Arial"/>
            </a:endParaRPr>
          </a:p>
        </p:txBody>
      </p:sp>
      <p:sp>
        <p:nvSpPr>
          <p:cNvPr id="127" name="Google Shape;127;p49"/>
          <p:cNvSpPr txBox="1"/>
          <p:nvPr>
            <p:ph idx="1" type="subTitle"/>
          </p:nvPr>
        </p:nvSpPr>
        <p:spPr>
          <a:xfrm>
            <a:off x="1632833" y="1505567"/>
            <a:ext cx="9480300" cy="5337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sz="19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
        <p:nvSpPr>
          <p:cNvPr id="128" name="Google Shape;128;p49"/>
          <p:cNvSpPr txBox="1"/>
          <p:nvPr>
            <p:ph idx="2" type="subTitle"/>
          </p:nvPr>
        </p:nvSpPr>
        <p:spPr>
          <a:xfrm>
            <a:off x="1632833" y="2391583"/>
            <a:ext cx="9480300" cy="5337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sz="19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
        <p:nvSpPr>
          <p:cNvPr id="129" name="Google Shape;129;p49"/>
          <p:cNvSpPr txBox="1"/>
          <p:nvPr>
            <p:ph idx="3" type="subTitle"/>
          </p:nvPr>
        </p:nvSpPr>
        <p:spPr>
          <a:xfrm>
            <a:off x="1632833" y="3247717"/>
            <a:ext cx="9480300" cy="5337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sz="19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
        <p:nvSpPr>
          <p:cNvPr id="130" name="Google Shape;130;p49"/>
          <p:cNvSpPr txBox="1"/>
          <p:nvPr>
            <p:ph idx="4" type="subTitle"/>
          </p:nvPr>
        </p:nvSpPr>
        <p:spPr>
          <a:xfrm>
            <a:off x="1632833" y="4084700"/>
            <a:ext cx="9480300" cy="5337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sz="19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
        <p:nvSpPr>
          <p:cNvPr id="131" name="Google Shape;131;p49"/>
          <p:cNvSpPr txBox="1"/>
          <p:nvPr>
            <p:ph idx="5" type="subTitle"/>
          </p:nvPr>
        </p:nvSpPr>
        <p:spPr>
          <a:xfrm>
            <a:off x="1632833" y="4970717"/>
            <a:ext cx="9480300" cy="5337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sz="19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
        <p:nvSpPr>
          <p:cNvPr id="132" name="Google Shape;132;p49"/>
          <p:cNvSpPr txBox="1"/>
          <p:nvPr>
            <p:ph type="title"/>
          </p:nvPr>
        </p:nvSpPr>
        <p:spPr>
          <a:xfrm>
            <a:off x="67" y="169867"/>
            <a:ext cx="12192000" cy="524700"/>
          </a:xfrm>
          <a:prstGeom prst="rect">
            <a:avLst/>
          </a:prstGeom>
          <a:noFill/>
          <a:ln>
            <a:noFill/>
          </a:ln>
        </p:spPr>
        <p:txBody>
          <a:bodyPr anchorCtr="0" anchor="t" bIns="121900" lIns="1097275" spcFirstLastPara="1" rIns="121900" wrap="square" tIns="12190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33" name="Google Shape;133;p49"/>
          <p:cNvSpPr txBox="1"/>
          <p:nvPr>
            <p:ph idx="6" type="title"/>
          </p:nvPr>
        </p:nvSpPr>
        <p:spPr>
          <a:xfrm>
            <a:off x="-8000" y="638200"/>
            <a:ext cx="12224700" cy="430800"/>
          </a:xfrm>
          <a:prstGeom prst="rect">
            <a:avLst/>
          </a:prstGeom>
          <a:noFill/>
          <a:ln>
            <a:noFill/>
          </a:ln>
        </p:spPr>
        <p:txBody>
          <a:bodyPr anchorCtr="0" anchor="t" bIns="121900" lIns="1097275" spcFirstLastPara="1" rIns="121900" wrap="square" tIns="121900">
            <a:noAutofit/>
          </a:bodyPr>
          <a:lstStyle>
            <a:lvl1pPr lvl="0" algn="l">
              <a:lnSpc>
                <a:spcPct val="100000"/>
              </a:lnSpc>
              <a:spcBef>
                <a:spcPts val="0"/>
              </a:spcBef>
              <a:spcAft>
                <a:spcPts val="0"/>
              </a:spcAft>
              <a:buSzPts val="1900"/>
              <a:buFont typeface="Roboto Light"/>
              <a:buNone/>
              <a:defRPr b="0" sz="1900">
                <a:latin typeface="Roboto Light"/>
                <a:ea typeface="Roboto Light"/>
                <a:cs typeface="Roboto Light"/>
                <a:sym typeface="Roboto Light"/>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34" name="Google Shape;134;p49"/>
          <p:cNvSpPr/>
          <p:nvPr/>
        </p:nvSpPr>
        <p:spPr>
          <a:xfrm>
            <a:off x="181367" y="311500"/>
            <a:ext cx="763500" cy="763500"/>
          </a:xfrm>
          <a:prstGeom prst="ellipse">
            <a:avLst/>
          </a:prstGeom>
          <a:solidFill>
            <a:srgbClr val="FCB91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5" name="Google Shape;135;p49"/>
          <p:cNvPicPr preferRelativeResize="0"/>
          <p:nvPr/>
        </p:nvPicPr>
        <p:blipFill rotWithShape="1">
          <a:blip r:embed="rId2">
            <a:alphaModFix/>
          </a:blip>
          <a:srcRect b="0" l="0" r="0" t="0"/>
          <a:stretch/>
        </p:blipFill>
        <p:spPr>
          <a:xfrm>
            <a:off x="231917" y="362050"/>
            <a:ext cx="662500" cy="6625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ives slide - 1-4 ">
  <p:cSld name="CUSTOM_21_1_1">
    <p:spTree>
      <p:nvGrpSpPr>
        <p:cNvPr id="136" name="Shape 136"/>
        <p:cNvGrpSpPr/>
        <p:nvPr/>
      </p:nvGrpSpPr>
      <p:grpSpPr>
        <a:xfrm>
          <a:off x="0" y="0"/>
          <a:ext cx="0" cy="0"/>
          <a:chOff x="0" y="0"/>
          <a:chExt cx="0" cy="0"/>
        </a:xfrm>
      </p:grpSpPr>
      <p:cxnSp>
        <p:nvCxnSpPr>
          <p:cNvPr id="137" name="Google Shape;137;p50"/>
          <p:cNvCxnSpPr/>
          <p:nvPr/>
        </p:nvCxnSpPr>
        <p:spPr>
          <a:xfrm>
            <a:off x="-12500" y="1239867"/>
            <a:ext cx="9795600" cy="0"/>
          </a:xfrm>
          <a:prstGeom prst="straightConnector1">
            <a:avLst/>
          </a:prstGeom>
          <a:noFill/>
          <a:ln cap="flat" cmpd="sng" w="19050">
            <a:solidFill>
              <a:srgbClr val="2E5E73"/>
            </a:solidFill>
            <a:prstDash val="solid"/>
            <a:round/>
            <a:headEnd len="sm" w="sm" type="none"/>
            <a:tailEnd len="med" w="med" type="oval"/>
          </a:ln>
        </p:spPr>
      </p:cxnSp>
      <p:sp>
        <p:nvSpPr>
          <p:cNvPr id="138" name="Google Shape;138;p50"/>
          <p:cNvSpPr/>
          <p:nvPr/>
        </p:nvSpPr>
        <p:spPr>
          <a:xfrm>
            <a:off x="1271100" y="2371550"/>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50"/>
          <p:cNvSpPr/>
          <p:nvPr/>
        </p:nvSpPr>
        <p:spPr>
          <a:xfrm>
            <a:off x="1271100" y="3228117"/>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50"/>
          <p:cNvSpPr/>
          <p:nvPr/>
        </p:nvSpPr>
        <p:spPr>
          <a:xfrm>
            <a:off x="1271100" y="4084700"/>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50"/>
          <p:cNvSpPr/>
          <p:nvPr/>
        </p:nvSpPr>
        <p:spPr>
          <a:xfrm>
            <a:off x="1271100" y="1515833"/>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50"/>
          <p:cNvSpPr/>
          <p:nvPr/>
        </p:nvSpPr>
        <p:spPr>
          <a:xfrm>
            <a:off x="1070467" y="1476639"/>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82D49"/>
                </a:solidFill>
                <a:latin typeface="Arial"/>
                <a:ea typeface="Arial"/>
                <a:cs typeface="Arial"/>
                <a:sym typeface="Arial"/>
              </a:rPr>
              <a:t>1</a:t>
            </a:r>
            <a:endParaRPr b="0" i="0" sz="1900" u="none" cap="none" strike="noStrike">
              <a:solidFill>
                <a:srgbClr val="082D49"/>
              </a:solidFill>
              <a:latin typeface="Arial"/>
              <a:ea typeface="Arial"/>
              <a:cs typeface="Arial"/>
              <a:sym typeface="Arial"/>
            </a:endParaRPr>
          </a:p>
        </p:txBody>
      </p:sp>
      <p:sp>
        <p:nvSpPr>
          <p:cNvPr id="143" name="Google Shape;143;p50"/>
          <p:cNvSpPr/>
          <p:nvPr/>
        </p:nvSpPr>
        <p:spPr>
          <a:xfrm>
            <a:off x="1070467" y="2332356"/>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82D49"/>
                </a:solidFill>
                <a:latin typeface="Arial"/>
                <a:ea typeface="Arial"/>
                <a:cs typeface="Arial"/>
                <a:sym typeface="Arial"/>
              </a:rPr>
              <a:t>2</a:t>
            </a:r>
            <a:endParaRPr b="0" i="0" sz="1900" u="none" cap="none" strike="noStrike">
              <a:solidFill>
                <a:srgbClr val="082D49"/>
              </a:solidFill>
              <a:latin typeface="Arial"/>
              <a:ea typeface="Arial"/>
              <a:cs typeface="Arial"/>
              <a:sym typeface="Arial"/>
            </a:endParaRPr>
          </a:p>
        </p:txBody>
      </p:sp>
      <p:sp>
        <p:nvSpPr>
          <p:cNvPr id="144" name="Google Shape;144;p50"/>
          <p:cNvSpPr/>
          <p:nvPr/>
        </p:nvSpPr>
        <p:spPr>
          <a:xfrm>
            <a:off x="1070467" y="3188922"/>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82D49"/>
                </a:solidFill>
                <a:latin typeface="Arial"/>
                <a:ea typeface="Arial"/>
                <a:cs typeface="Arial"/>
                <a:sym typeface="Arial"/>
              </a:rPr>
              <a:t>3</a:t>
            </a:r>
            <a:endParaRPr b="0" i="0" sz="1900" u="none" cap="none" strike="noStrike">
              <a:solidFill>
                <a:srgbClr val="082D49"/>
              </a:solidFill>
              <a:latin typeface="Arial"/>
              <a:ea typeface="Arial"/>
              <a:cs typeface="Arial"/>
              <a:sym typeface="Arial"/>
            </a:endParaRPr>
          </a:p>
        </p:txBody>
      </p:sp>
      <p:sp>
        <p:nvSpPr>
          <p:cNvPr id="145" name="Google Shape;145;p50"/>
          <p:cNvSpPr/>
          <p:nvPr/>
        </p:nvSpPr>
        <p:spPr>
          <a:xfrm>
            <a:off x="1070467" y="4035822"/>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82D49"/>
                </a:solidFill>
                <a:latin typeface="Arial"/>
                <a:ea typeface="Arial"/>
                <a:cs typeface="Arial"/>
                <a:sym typeface="Arial"/>
              </a:rPr>
              <a:t>4</a:t>
            </a:r>
            <a:endParaRPr b="0" i="0" sz="1900" u="none" cap="none" strike="noStrike">
              <a:solidFill>
                <a:srgbClr val="082D49"/>
              </a:solidFill>
              <a:latin typeface="Arial"/>
              <a:ea typeface="Arial"/>
              <a:cs typeface="Arial"/>
              <a:sym typeface="Arial"/>
            </a:endParaRPr>
          </a:p>
        </p:txBody>
      </p:sp>
      <p:sp>
        <p:nvSpPr>
          <p:cNvPr id="146" name="Google Shape;146;p50"/>
          <p:cNvSpPr txBox="1"/>
          <p:nvPr>
            <p:ph idx="1" type="subTitle"/>
          </p:nvPr>
        </p:nvSpPr>
        <p:spPr>
          <a:xfrm>
            <a:off x="1632833" y="1505567"/>
            <a:ext cx="9480300" cy="5337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sz="19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
        <p:nvSpPr>
          <p:cNvPr id="147" name="Google Shape;147;p50"/>
          <p:cNvSpPr txBox="1"/>
          <p:nvPr>
            <p:ph idx="2" type="subTitle"/>
          </p:nvPr>
        </p:nvSpPr>
        <p:spPr>
          <a:xfrm>
            <a:off x="1632833" y="2391583"/>
            <a:ext cx="9480300" cy="5337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sz="19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
        <p:nvSpPr>
          <p:cNvPr id="148" name="Google Shape;148;p50"/>
          <p:cNvSpPr txBox="1"/>
          <p:nvPr>
            <p:ph idx="3" type="subTitle"/>
          </p:nvPr>
        </p:nvSpPr>
        <p:spPr>
          <a:xfrm>
            <a:off x="1632833" y="3247717"/>
            <a:ext cx="9480300" cy="5337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sz="19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
        <p:nvSpPr>
          <p:cNvPr id="149" name="Google Shape;149;p50"/>
          <p:cNvSpPr txBox="1"/>
          <p:nvPr>
            <p:ph idx="4" type="subTitle"/>
          </p:nvPr>
        </p:nvSpPr>
        <p:spPr>
          <a:xfrm>
            <a:off x="1632833" y="4084700"/>
            <a:ext cx="9480300" cy="5337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sz="19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
        <p:nvSpPr>
          <p:cNvPr id="150" name="Google Shape;150;p50"/>
          <p:cNvSpPr txBox="1"/>
          <p:nvPr>
            <p:ph type="title"/>
          </p:nvPr>
        </p:nvSpPr>
        <p:spPr>
          <a:xfrm>
            <a:off x="67" y="169867"/>
            <a:ext cx="12192000" cy="524700"/>
          </a:xfrm>
          <a:prstGeom prst="rect">
            <a:avLst/>
          </a:prstGeom>
          <a:noFill/>
          <a:ln>
            <a:noFill/>
          </a:ln>
        </p:spPr>
        <p:txBody>
          <a:bodyPr anchorCtr="0" anchor="t" bIns="121900" lIns="1097275" spcFirstLastPara="1" rIns="121900" wrap="square" tIns="12190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51" name="Google Shape;151;p50"/>
          <p:cNvSpPr txBox="1"/>
          <p:nvPr>
            <p:ph idx="5" type="title"/>
          </p:nvPr>
        </p:nvSpPr>
        <p:spPr>
          <a:xfrm>
            <a:off x="-8000" y="638200"/>
            <a:ext cx="12224700" cy="430800"/>
          </a:xfrm>
          <a:prstGeom prst="rect">
            <a:avLst/>
          </a:prstGeom>
          <a:noFill/>
          <a:ln>
            <a:noFill/>
          </a:ln>
        </p:spPr>
        <p:txBody>
          <a:bodyPr anchorCtr="0" anchor="t" bIns="121900" lIns="1097275" spcFirstLastPara="1" rIns="121900" wrap="square" tIns="121900">
            <a:noAutofit/>
          </a:bodyPr>
          <a:lstStyle>
            <a:lvl1pPr lvl="0" algn="l">
              <a:lnSpc>
                <a:spcPct val="100000"/>
              </a:lnSpc>
              <a:spcBef>
                <a:spcPts val="0"/>
              </a:spcBef>
              <a:spcAft>
                <a:spcPts val="0"/>
              </a:spcAft>
              <a:buSzPts val="1900"/>
              <a:buFont typeface="Roboto Light"/>
              <a:buNone/>
              <a:defRPr b="0" sz="1900">
                <a:latin typeface="Roboto Light"/>
                <a:ea typeface="Roboto Light"/>
                <a:cs typeface="Roboto Light"/>
                <a:sym typeface="Roboto Light"/>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52" name="Google Shape;152;p50"/>
          <p:cNvSpPr/>
          <p:nvPr/>
        </p:nvSpPr>
        <p:spPr>
          <a:xfrm>
            <a:off x="181367" y="311500"/>
            <a:ext cx="763500" cy="763500"/>
          </a:xfrm>
          <a:prstGeom prst="ellipse">
            <a:avLst/>
          </a:prstGeom>
          <a:solidFill>
            <a:srgbClr val="FCB91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3" name="Google Shape;153;p50"/>
          <p:cNvPicPr preferRelativeResize="0"/>
          <p:nvPr/>
        </p:nvPicPr>
        <p:blipFill rotWithShape="1">
          <a:blip r:embed="rId2">
            <a:alphaModFix/>
          </a:blip>
          <a:srcRect b="0" l="0" r="0" t="0"/>
          <a:stretch/>
        </p:blipFill>
        <p:spPr>
          <a:xfrm>
            <a:off x="231917" y="362050"/>
            <a:ext cx="662500" cy="662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ives slide - 1-3">
  <p:cSld name="CUSTOM_21_1_1_1">
    <p:spTree>
      <p:nvGrpSpPr>
        <p:cNvPr id="154" name="Shape 154"/>
        <p:cNvGrpSpPr/>
        <p:nvPr/>
      </p:nvGrpSpPr>
      <p:grpSpPr>
        <a:xfrm>
          <a:off x="0" y="0"/>
          <a:ext cx="0" cy="0"/>
          <a:chOff x="0" y="0"/>
          <a:chExt cx="0" cy="0"/>
        </a:xfrm>
      </p:grpSpPr>
      <p:cxnSp>
        <p:nvCxnSpPr>
          <p:cNvPr id="155" name="Google Shape;155;p51"/>
          <p:cNvCxnSpPr/>
          <p:nvPr/>
        </p:nvCxnSpPr>
        <p:spPr>
          <a:xfrm>
            <a:off x="-12500" y="1239867"/>
            <a:ext cx="9795600" cy="0"/>
          </a:xfrm>
          <a:prstGeom prst="straightConnector1">
            <a:avLst/>
          </a:prstGeom>
          <a:noFill/>
          <a:ln cap="flat" cmpd="sng" w="19050">
            <a:solidFill>
              <a:srgbClr val="2E5E73"/>
            </a:solidFill>
            <a:prstDash val="solid"/>
            <a:round/>
            <a:headEnd len="sm" w="sm" type="none"/>
            <a:tailEnd len="med" w="med" type="oval"/>
          </a:ln>
        </p:spPr>
      </p:cxnSp>
      <p:sp>
        <p:nvSpPr>
          <p:cNvPr id="156" name="Google Shape;156;p51"/>
          <p:cNvSpPr/>
          <p:nvPr/>
        </p:nvSpPr>
        <p:spPr>
          <a:xfrm>
            <a:off x="1271100" y="2371550"/>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51"/>
          <p:cNvSpPr/>
          <p:nvPr/>
        </p:nvSpPr>
        <p:spPr>
          <a:xfrm>
            <a:off x="1271100" y="3228117"/>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51"/>
          <p:cNvSpPr/>
          <p:nvPr/>
        </p:nvSpPr>
        <p:spPr>
          <a:xfrm>
            <a:off x="1271100" y="1515833"/>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51"/>
          <p:cNvSpPr/>
          <p:nvPr/>
        </p:nvSpPr>
        <p:spPr>
          <a:xfrm>
            <a:off x="1070467" y="1476639"/>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82D49"/>
                </a:solidFill>
                <a:latin typeface="Arial"/>
                <a:ea typeface="Arial"/>
                <a:cs typeface="Arial"/>
                <a:sym typeface="Arial"/>
              </a:rPr>
              <a:t>1</a:t>
            </a:r>
            <a:endParaRPr b="0" i="0" sz="1900" u="none" cap="none" strike="noStrike">
              <a:solidFill>
                <a:srgbClr val="082D49"/>
              </a:solidFill>
              <a:latin typeface="Arial"/>
              <a:ea typeface="Arial"/>
              <a:cs typeface="Arial"/>
              <a:sym typeface="Arial"/>
            </a:endParaRPr>
          </a:p>
        </p:txBody>
      </p:sp>
      <p:sp>
        <p:nvSpPr>
          <p:cNvPr id="160" name="Google Shape;160;p51"/>
          <p:cNvSpPr/>
          <p:nvPr/>
        </p:nvSpPr>
        <p:spPr>
          <a:xfrm>
            <a:off x="1070467" y="2332356"/>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82D49"/>
                </a:solidFill>
                <a:latin typeface="Arial"/>
                <a:ea typeface="Arial"/>
                <a:cs typeface="Arial"/>
                <a:sym typeface="Arial"/>
              </a:rPr>
              <a:t>2</a:t>
            </a:r>
            <a:endParaRPr b="0" i="0" sz="1900" u="none" cap="none" strike="noStrike">
              <a:solidFill>
                <a:srgbClr val="082D49"/>
              </a:solidFill>
              <a:latin typeface="Arial"/>
              <a:ea typeface="Arial"/>
              <a:cs typeface="Arial"/>
              <a:sym typeface="Arial"/>
            </a:endParaRPr>
          </a:p>
        </p:txBody>
      </p:sp>
      <p:sp>
        <p:nvSpPr>
          <p:cNvPr id="161" name="Google Shape;161;p51"/>
          <p:cNvSpPr/>
          <p:nvPr/>
        </p:nvSpPr>
        <p:spPr>
          <a:xfrm>
            <a:off x="1070467" y="3188922"/>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82D49"/>
                </a:solidFill>
                <a:latin typeface="Arial"/>
                <a:ea typeface="Arial"/>
                <a:cs typeface="Arial"/>
                <a:sym typeface="Arial"/>
              </a:rPr>
              <a:t>3</a:t>
            </a:r>
            <a:endParaRPr b="0" i="0" sz="1900" u="none" cap="none" strike="noStrike">
              <a:solidFill>
                <a:srgbClr val="082D49"/>
              </a:solidFill>
              <a:latin typeface="Arial"/>
              <a:ea typeface="Arial"/>
              <a:cs typeface="Arial"/>
              <a:sym typeface="Arial"/>
            </a:endParaRPr>
          </a:p>
        </p:txBody>
      </p:sp>
      <p:sp>
        <p:nvSpPr>
          <p:cNvPr id="162" name="Google Shape;162;p51"/>
          <p:cNvSpPr txBox="1"/>
          <p:nvPr>
            <p:ph idx="1" type="subTitle"/>
          </p:nvPr>
        </p:nvSpPr>
        <p:spPr>
          <a:xfrm>
            <a:off x="1632833" y="1505567"/>
            <a:ext cx="9480300" cy="5337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sz="19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
        <p:nvSpPr>
          <p:cNvPr id="163" name="Google Shape;163;p51"/>
          <p:cNvSpPr txBox="1"/>
          <p:nvPr>
            <p:ph idx="2" type="subTitle"/>
          </p:nvPr>
        </p:nvSpPr>
        <p:spPr>
          <a:xfrm>
            <a:off x="1632833" y="2391583"/>
            <a:ext cx="9480300" cy="5337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sz="19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
        <p:nvSpPr>
          <p:cNvPr id="164" name="Google Shape;164;p51"/>
          <p:cNvSpPr txBox="1"/>
          <p:nvPr>
            <p:ph idx="3" type="subTitle"/>
          </p:nvPr>
        </p:nvSpPr>
        <p:spPr>
          <a:xfrm>
            <a:off x="1632833" y="3247717"/>
            <a:ext cx="9480300" cy="5337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sz="19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
        <p:nvSpPr>
          <p:cNvPr id="165" name="Google Shape;165;p51"/>
          <p:cNvSpPr txBox="1"/>
          <p:nvPr>
            <p:ph type="title"/>
          </p:nvPr>
        </p:nvSpPr>
        <p:spPr>
          <a:xfrm>
            <a:off x="67" y="169867"/>
            <a:ext cx="12192000" cy="524700"/>
          </a:xfrm>
          <a:prstGeom prst="rect">
            <a:avLst/>
          </a:prstGeom>
          <a:noFill/>
          <a:ln>
            <a:noFill/>
          </a:ln>
        </p:spPr>
        <p:txBody>
          <a:bodyPr anchorCtr="0" anchor="t" bIns="121900" lIns="1097275" spcFirstLastPara="1" rIns="121900" wrap="square" tIns="12190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66" name="Google Shape;166;p51"/>
          <p:cNvSpPr txBox="1"/>
          <p:nvPr>
            <p:ph idx="4" type="title"/>
          </p:nvPr>
        </p:nvSpPr>
        <p:spPr>
          <a:xfrm>
            <a:off x="-8000" y="638200"/>
            <a:ext cx="12224700" cy="430800"/>
          </a:xfrm>
          <a:prstGeom prst="rect">
            <a:avLst/>
          </a:prstGeom>
          <a:noFill/>
          <a:ln>
            <a:noFill/>
          </a:ln>
        </p:spPr>
        <p:txBody>
          <a:bodyPr anchorCtr="0" anchor="t" bIns="121900" lIns="1097275" spcFirstLastPara="1" rIns="121900" wrap="square" tIns="121900">
            <a:noAutofit/>
          </a:bodyPr>
          <a:lstStyle>
            <a:lvl1pPr lvl="0" algn="l">
              <a:lnSpc>
                <a:spcPct val="100000"/>
              </a:lnSpc>
              <a:spcBef>
                <a:spcPts val="0"/>
              </a:spcBef>
              <a:spcAft>
                <a:spcPts val="0"/>
              </a:spcAft>
              <a:buSzPts val="1900"/>
              <a:buFont typeface="Roboto Light"/>
              <a:buNone/>
              <a:defRPr b="0" sz="1900">
                <a:latin typeface="Roboto Light"/>
                <a:ea typeface="Roboto Light"/>
                <a:cs typeface="Roboto Light"/>
                <a:sym typeface="Roboto Light"/>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67" name="Google Shape;167;p51"/>
          <p:cNvSpPr/>
          <p:nvPr/>
        </p:nvSpPr>
        <p:spPr>
          <a:xfrm>
            <a:off x="181367" y="311500"/>
            <a:ext cx="763500" cy="763500"/>
          </a:xfrm>
          <a:prstGeom prst="ellipse">
            <a:avLst/>
          </a:prstGeom>
          <a:solidFill>
            <a:srgbClr val="FCB91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8" name="Google Shape;168;p51"/>
          <p:cNvPicPr preferRelativeResize="0"/>
          <p:nvPr/>
        </p:nvPicPr>
        <p:blipFill rotWithShape="1">
          <a:blip r:embed="rId2">
            <a:alphaModFix/>
          </a:blip>
          <a:srcRect b="0" l="0" r="0" t="0"/>
          <a:stretch/>
        </p:blipFill>
        <p:spPr>
          <a:xfrm>
            <a:off x="231917" y="362050"/>
            <a:ext cx="662500" cy="6625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2">
    <p:spTree>
      <p:nvGrpSpPr>
        <p:cNvPr id="169" name="Shape 169"/>
        <p:cNvGrpSpPr/>
        <p:nvPr/>
      </p:nvGrpSpPr>
      <p:grpSpPr>
        <a:xfrm>
          <a:off x="0" y="0"/>
          <a:ext cx="0" cy="0"/>
          <a:chOff x="0" y="0"/>
          <a:chExt cx="0" cy="0"/>
        </a:xfrm>
      </p:grpSpPr>
      <p:sp>
        <p:nvSpPr>
          <p:cNvPr id="170" name="Google Shape;170;p52"/>
          <p:cNvSpPr txBox="1"/>
          <p:nvPr>
            <p:ph idx="1" type="body"/>
          </p:nvPr>
        </p:nvSpPr>
        <p:spPr>
          <a:xfrm>
            <a:off x="787133" y="1495633"/>
            <a:ext cx="10578300" cy="45147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sz="1900"/>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171" name="Google Shape;171;p52"/>
          <p:cNvSpPr txBox="1"/>
          <p:nvPr/>
        </p:nvSpPr>
        <p:spPr>
          <a:xfrm>
            <a:off x="1562800" y="6555533"/>
            <a:ext cx="10629300" cy="302400"/>
          </a:xfrm>
          <a:prstGeom prst="rect">
            <a:avLst/>
          </a:prstGeom>
          <a:noFill/>
          <a:ln>
            <a:noFill/>
          </a:ln>
        </p:spPr>
        <p:txBody>
          <a:bodyPr anchorCtr="0" anchor="t" bIns="0" lIns="365725" spcFirstLastPara="1" rIns="0" wrap="square" tIns="60925">
            <a:noAutofit/>
          </a:bodyPr>
          <a:lstStyle/>
          <a:p>
            <a:pPr indent="0" lvl="0" marL="0" marR="0" rtl="0" algn="r">
              <a:lnSpc>
                <a:spcPct val="100000"/>
              </a:lnSpc>
              <a:spcBef>
                <a:spcPts val="0"/>
              </a:spcBef>
              <a:spcAft>
                <a:spcPts val="0"/>
              </a:spcAft>
              <a:buClr>
                <a:srgbClr val="000000"/>
              </a:buClr>
              <a:buSzPts val="1200"/>
              <a:buFont typeface="Arial"/>
              <a:buNone/>
            </a:pPr>
            <a:r>
              <a:t/>
            </a:r>
            <a:endParaRPr b="0" i="0" sz="1200" u="none" cap="none" strike="noStrike">
              <a:solidFill>
                <a:srgbClr val="2E5E73"/>
              </a:solidFill>
              <a:latin typeface="Roboto"/>
              <a:ea typeface="Roboto"/>
              <a:cs typeface="Roboto"/>
              <a:sym typeface="Roboto"/>
            </a:endParaRPr>
          </a:p>
        </p:txBody>
      </p:sp>
      <p:sp>
        <p:nvSpPr>
          <p:cNvPr id="172" name="Google Shape;172;p52"/>
          <p:cNvSpPr txBox="1"/>
          <p:nvPr>
            <p:ph type="title"/>
          </p:nvPr>
        </p:nvSpPr>
        <p:spPr>
          <a:xfrm>
            <a:off x="67" y="169867"/>
            <a:ext cx="12192000" cy="5247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73" name="Google Shape;173;p52"/>
          <p:cNvSpPr txBox="1"/>
          <p:nvPr>
            <p:ph idx="2" type="title"/>
          </p:nvPr>
        </p:nvSpPr>
        <p:spPr>
          <a:xfrm>
            <a:off x="-8000" y="687033"/>
            <a:ext cx="12224700" cy="4308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1900"/>
              <a:buFont typeface="Roboto Light"/>
              <a:buNone/>
              <a:defRPr b="0" sz="1900">
                <a:latin typeface="Roboto Light"/>
                <a:ea typeface="Roboto Light"/>
                <a:cs typeface="Roboto Light"/>
                <a:sym typeface="Roboto Light"/>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CUSTOM_3">
    <p:spTree>
      <p:nvGrpSpPr>
        <p:cNvPr id="174" name="Shape 174"/>
        <p:cNvGrpSpPr/>
        <p:nvPr/>
      </p:nvGrpSpPr>
      <p:grpSpPr>
        <a:xfrm>
          <a:off x="0" y="0"/>
          <a:ext cx="0" cy="0"/>
          <a:chOff x="0" y="0"/>
          <a:chExt cx="0" cy="0"/>
        </a:xfrm>
      </p:grpSpPr>
      <p:sp>
        <p:nvSpPr>
          <p:cNvPr id="175" name="Google Shape;175;p53"/>
          <p:cNvSpPr/>
          <p:nvPr/>
        </p:nvSpPr>
        <p:spPr>
          <a:xfrm>
            <a:off x="7892833" y="0"/>
            <a:ext cx="4293900" cy="6858000"/>
          </a:xfrm>
          <a:prstGeom prst="rect">
            <a:avLst/>
          </a:prstGeom>
          <a:solidFill>
            <a:srgbClr val="EEEEEE"/>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53"/>
          <p:cNvSpPr txBox="1"/>
          <p:nvPr>
            <p:ph idx="1" type="body"/>
          </p:nvPr>
        </p:nvSpPr>
        <p:spPr>
          <a:xfrm>
            <a:off x="787133" y="1495633"/>
            <a:ext cx="6720000" cy="45147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sz="1900"/>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177" name="Google Shape;177;p53"/>
          <p:cNvSpPr txBox="1"/>
          <p:nvPr>
            <p:ph type="title"/>
          </p:nvPr>
        </p:nvSpPr>
        <p:spPr>
          <a:xfrm>
            <a:off x="8045367" y="725933"/>
            <a:ext cx="3621900" cy="8685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b="1" sz="1900">
                <a:latin typeface="Roboto"/>
                <a:ea typeface="Roboto"/>
                <a:cs typeface="Roboto"/>
                <a:sym typeface="Roboto"/>
              </a:defRPr>
            </a:lvl2pPr>
            <a:lvl3pPr lvl="2" algn="l">
              <a:lnSpc>
                <a:spcPct val="100000"/>
              </a:lnSpc>
              <a:spcBef>
                <a:spcPts val="0"/>
              </a:spcBef>
              <a:spcAft>
                <a:spcPts val="0"/>
              </a:spcAft>
              <a:buSzPts val="1900"/>
              <a:buNone/>
              <a:defRPr b="1" sz="1900">
                <a:latin typeface="Roboto"/>
                <a:ea typeface="Roboto"/>
                <a:cs typeface="Roboto"/>
                <a:sym typeface="Roboto"/>
              </a:defRPr>
            </a:lvl3pPr>
            <a:lvl4pPr lvl="3" algn="l">
              <a:lnSpc>
                <a:spcPct val="100000"/>
              </a:lnSpc>
              <a:spcBef>
                <a:spcPts val="0"/>
              </a:spcBef>
              <a:spcAft>
                <a:spcPts val="0"/>
              </a:spcAft>
              <a:buSzPts val="1900"/>
              <a:buNone/>
              <a:defRPr b="1" sz="1900">
                <a:latin typeface="Roboto"/>
                <a:ea typeface="Roboto"/>
                <a:cs typeface="Roboto"/>
                <a:sym typeface="Roboto"/>
              </a:defRPr>
            </a:lvl4pPr>
            <a:lvl5pPr lvl="4" algn="l">
              <a:lnSpc>
                <a:spcPct val="100000"/>
              </a:lnSpc>
              <a:spcBef>
                <a:spcPts val="0"/>
              </a:spcBef>
              <a:spcAft>
                <a:spcPts val="0"/>
              </a:spcAft>
              <a:buSzPts val="1900"/>
              <a:buNone/>
              <a:defRPr b="1" sz="1900">
                <a:latin typeface="Roboto"/>
                <a:ea typeface="Roboto"/>
                <a:cs typeface="Roboto"/>
                <a:sym typeface="Roboto"/>
              </a:defRPr>
            </a:lvl5pPr>
            <a:lvl6pPr lvl="5" algn="l">
              <a:lnSpc>
                <a:spcPct val="100000"/>
              </a:lnSpc>
              <a:spcBef>
                <a:spcPts val="0"/>
              </a:spcBef>
              <a:spcAft>
                <a:spcPts val="0"/>
              </a:spcAft>
              <a:buSzPts val="1900"/>
              <a:buNone/>
              <a:defRPr b="1" sz="1900">
                <a:latin typeface="Roboto"/>
                <a:ea typeface="Roboto"/>
                <a:cs typeface="Roboto"/>
                <a:sym typeface="Roboto"/>
              </a:defRPr>
            </a:lvl6pPr>
            <a:lvl7pPr lvl="6" algn="l">
              <a:lnSpc>
                <a:spcPct val="100000"/>
              </a:lnSpc>
              <a:spcBef>
                <a:spcPts val="0"/>
              </a:spcBef>
              <a:spcAft>
                <a:spcPts val="0"/>
              </a:spcAft>
              <a:buSzPts val="1900"/>
              <a:buNone/>
              <a:defRPr b="1" sz="1900">
                <a:latin typeface="Roboto"/>
                <a:ea typeface="Roboto"/>
                <a:cs typeface="Roboto"/>
                <a:sym typeface="Roboto"/>
              </a:defRPr>
            </a:lvl7pPr>
            <a:lvl8pPr lvl="7" algn="l">
              <a:lnSpc>
                <a:spcPct val="100000"/>
              </a:lnSpc>
              <a:spcBef>
                <a:spcPts val="0"/>
              </a:spcBef>
              <a:spcAft>
                <a:spcPts val="0"/>
              </a:spcAft>
              <a:buSzPts val="1900"/>
              <a:buNone/>
              <a:defRPr b="1" sz="1900">
                <a:latin typeface="Roboto"/>
                <a:ea typeface="Roboto"/>
                <a:cs typeface="Roboto"/>
                <a:sym typeface="Roboto"/>
              </a:defRPr>
            </a:lvl8pPr>
            <a:lvl9pPr lvl="8" algn="l">
              <a:lnSpc>
                <a:spcPct val="100000"/>
              </a:lnSpc>
              <a:spcBef>
                <a:spcPts val="0"/>
              </a:spcBef>
              <a:spcAft>
                <a:spcPts val="0"/>
              </a:spcAft>
              <a:buSzPts val="1900"/>
              <a:buNone/>
              <a:defRPr b="1" sz="1900">
                <a:latin typeface="Roboto"/>
                <a:ea typeface="Roboto"/>
                <a:cs typeface="Roboto"/>
                <a:sym typeface="Roboto"/>
              </a:defRPr>
            </a:lvl9pPr>
          </a:lstStyle>
          <a:p/>
        </p:txBody>
      </p:sp>
      <p:sp>
        <p:nvSpPr>
          <p:cNvPr id="178" name="Google Shape;178;p53"/>
          <p:cNvSpPr txBox="1"/>
          <p:nvPr>
            <p:ph idx="2" type="subTitle"/>
          </p:nvPr>
        </p:nvSpPr>
        <p:spPr>
          <a:xfrm>
            <a:off x="8432933" y="1495867"/>
            <a:ext cx="3234000" cy="45147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sz="19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
        <p:nvSpPr>
          <p:cNvPr id="179" name="Google Shape;179;p53"/>
          <p:cNvSpPr txBox="1"/>
          <p:nvPr>
            <p:ph idx="3" type="title"/>
          </p:nvPr>
        </p:nvSpPr>
        <p:spPr>
          <a:xfrm>
            <a:off x="-2786" y="169867"/>
            <a:ext cx="7879500" cy="5247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80" name="Google Shape;180;p53"/>
          <p:cNvSpPr txBox="1"/>
          <p:nvPr>
            <p:ph idx="4" type="title"/>
          </p:nvPr>
        </p:nvSpPr>
        <p:spPr>
          <a:xfrm>
            <a:off x="-8000" y="687033"/>
            <a:ext cx="7760400" cy="4308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1900"/>
              <a:buFont typeface="Roboto Light"/>
              <a:buNone/>
              <a:defRPr b="0" sz="1900">
                <a:latin typeface="Roboto Light"/>
                <a:ea typeface="Roboto Light"/>
                <a:cs typeface="Roboto Light"/>
                <a:sym typeface="Roboto Light"/>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Idea slide">
  <p:cSld name="CUSTOM_4">
    <p:spTree>
      <p:nvGrpSpPr>
        <p:cNvPr id="181" name="Shape 181"/>
        <p:cNvGrpSpPr/>
        <p:nvPr/>
      </p:nvGrpSpPr>
      <p:grpSpPr>
        <a:xfrm>
          <a:off x="0" y="0"/>
          <a:ext cx="0" cy="0"/>
          <a:chOff x="0" y="0"/>
          <a:chExt cx="0" cy="0"/>
        </a:xfrm>
      </p:grpSpPr>
      <p:sp>
        <p:nvSpPr>
          <p:cNvPr id="182" name="Google Shape;182;p54"/>
          <p:cNvSpPr/>
          <p:nvPr/>
        </p:nvSpPr>
        <p:spPr>
          <a:xfrm>
            <a:off x="612132" y="1781400"/>
            <a:ext cx="3295200" cy="3295200"/>
          </a:xfrm>
          <a:prstGeom prst="ellipse">
            <a:avLst/>
          </a:prstGeom>
          <a:solidFill>
            <a:srgbClr val="FCB912"/>
          </a:solidFill>
          <a:ln cap="flat" cmpd="sng" w="19050">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 name="Google Shape;183;p54"/>
          <p:cNvPicPr preferRelativeResize="0"/>
          <p:nvPr/>
        </p:nvPicPr>
        <p:blipFill rotWithShape="1">
          <a:blip r:embed="rId2">
            <a:alphaModFix/>
          </a:blip>
          <a:srcRect b="0" l="0" r="0" t="0"/>
          <a:stretch/>
        </p:blipFill>
        <p:spPr>
          <a:xfrm>
            <a:off x="1029717" y="2191350"/>
            <a:ext cx="2475301" cy="2475301"/>
          </a:xfrm>
          <a:prstGeom prst="rect">
            <a:avLst/>
          </a:prstGeom>
          <a:noFill/>
          <a:ln>
            <a:noFill/>
          </a:ln>
        </p:spPr>
      </p:pic>
      <p:pic>
        <p:nvPicPr>
          <p:cNvPr id="184" name="Google Shape;184;p54"/>
          <p:cNvPicPr preferRelativeResize="0"/>
          <p:nvPr/>
        </p:nvPicPr>
        <p:blipFill rotWithShape="1">
          <a:blip r:embed="rId3">
            <a:alphaModFix amt="11000"/>
          </a:blip>
          <a:srcRect b="7135" l="-6410" r="6410" t="-3050"/>
          <a:stretch/>
        </p:blipFill>
        <p:spPr>
          <a:xfrm>
            <a:off x="6876987" y="3562800"/>
            <a:ext cx="5315012" cy="3295200"/>
          </a:xfrm>
          <a:prstGeom prst="rect">
            <a:avLst/>
          </a:prstGeom>
          <a:noFill/>
          <a:ln>
            <a:noFill/>
          </a:ln>
        </p:spPr>
      </p:pic>
      <p:sp>
        <p:nvSpPr>
          <p:cNvPr id="185" name="Google Shape;185;p54"/>
          <p:cNvSpPr txBox="1"/>
          <p:nvPr>
            <p:ph type="title"/>
          </p:nvPr>
        </p:nvSpPr>
        <p:spPr>
          <a:xfrm>
            <a:off x="4194048" y="2567000"/>
            <a:ext cx="7406700" cy="17397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5100"/>
              <a:buNone/>
              <a:defRPr sz="5100">
                <a:latin typeface="Roboto Light"/>
                <a:ea typeface="Roboto Light"/>
                <a:cs typeface="Roboto Light"/>
                <a:sym typeface="Roboto Light"/>
              </a:defRPr>
            </a:lvl1pPr>
            <a:lvl2pPr lvl="1" algn="l">
              <a:lnSpc>
                <a:spcPct val="100000"/>
              </a:lnSpc>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2pPr>
            <a:lvl3pPr lvl="2" algn="l">
              <a:lnSpc>
                <a:spcPct val="100000"/>
              </a:lnSpc>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3pPr>
            <a:lvl4pPr lvl="3" algn="l">
              <a:lnSpc>
                <a:spcPct val="100000"/>
              </a:lnSpc>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4pPr>
            <a:lvl5pPr lvl="4" algn="l">
              <a:lnSpc>
                <a:spcPct val="100000"/>
              </a:lnSpc>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5pPr>
            <a:lvl6pPr lvl="5" algn="l">
              <a:lnSpc>
                <a:spcPct val="100000"/>
              </a:lnSpc>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6pPr>
            <a:lvl7pPr lvl="6" algn="l">
              <a:lnSpc>
                <a:spcPct val="100000"/>
              </a:lnSpc>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7pPr>
            <a:lvl8pPr lvl="7" algn="l">
              <a:lnSpc>
                <a:spcPct val="100000"/>
              </a:lnSpc>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8pPr>
            <a:lvl9pPr lvl="8" algn="l">
              <a:lnSpc>
                <a:spcPct val="100000"/>
              </a:lnSpc>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 slide">
  <p:cSld name="CUSTOM_4_1">
    <p:spTree>
      <p:nvGrpSpPr>
        <p:cNvPr id="186" name="Shape 186"/>
        <p:cNvGrpSpPr/>
        <p:nvPr/>
      </p:nvGrpSpPr>
      <p:grpSpPr>
        <a:xfrm>
          <a:off x="0" y="0"/>
          <a:ext cx="0" cy="0"/>
          <a:chOff x="0" y="0"/>
          <a:chExt cx="0" cy="0"/>
        </a:xfrm>
      </p:grpSpPr>
      <p:sp>
        <p:nvSpPr>
          <p:cNvPr id="187" name="Google Shape;187;p55"/>
          <p:cNvSpPr/>
          <p:nvPr/>
        </p:nvSpPr>
        <p:spPr>
          <a:xfrm>
            <a:off x="612132" y="1781400"/>
            <a:ext cx="3295200" cy="3295200"/>
          </a:xfrm>
          <a:prstGeom prst="ellipse">
            <a:avLst/>
          </a:prstGeom>
          <a:solidFill>
            <a:srgbClr val="FCB912"/>
          </a:solidFill>
          <a:ln cap="flat" cmpd="sng" w="19050">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55"/>
          <p:cNvSpPr txBox="1"/>
          <p:nvPr>
            <p:ph type="title"/>
          </p:nvPr>
        </p:nvSpPr>
        <p:spPr>
          <a:xfrm>
            <a:off x="4188333" y="2567000"/>
            <a:ext cx="7406700" cy="17397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5100"/>
              <a:buNone/>
              <a:defRPr sz="5100">
                <a:latin typeface="Roboto Light"/>
                <a:ea typeface="Roboto Light"/>
                <a:cs typeface="Roboto Light"/>
                <a:sym typeface="Roboto Light"/>
              </a:defRPr>
            </a:lvl1pPr>
            <a:lvl2pPr lvl="1" algn="l">
              <a:lnSpc>
                <a:spcPct val="100000"/>
              </a:lnSpc>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2pPr>
            <a:lvl3pPr lvl="2" algn="l">
              <a:lnSpc>
                <a:spcPct val="100000"/>
              </a:lnSpc>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3pPr>
            <a:lvl4pPr lvl="3" algn="l">
              <a:lnSpc>
                <a:spcPct val="100000"/>
              </a:lnSpc>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4pPr>
            <a:lvl5pPr lvl="4" algn="l">
              <a:lnSpc>
                <a:spcPct val="100000"/>
              </a:lnSpc>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5pPr>
            <a:lvl6pPr lvl="5" algn="l">
              <a:lnSpc>
                <a:spcPct val="100000"/>
              </a:lnSpc>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6pPr>
            <a:lvl7pPr lvl="6" algn="l">
              <a:lnSpc>
                <a:spcPct val="100000"/>
              </a:lnSpc>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7pPr>
            <a:lvl8pPr lvl="7" algn="l">
              <a:lnSpc>
                <a:spcPct val="100000"/>
              </a:lnSpc>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8pPr>
            <a:lvl9pPr lvl="8" algn="l">
              <a:lnSpc>
                <a:spcPct val="100000"/>
              </a:lnSpc>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9pPr>
          </a:lstStyle>
          <a:p/>
        </p:txBody>
      </p:sp>
      <p:pic>
        <p:nvPicPr>
          <p:cNvPr id="189" name="Google Shape;189;p55"/>
          <p:cNvPicPr preferRelativeResize="0"/>
          <p:nvPr/>
        </p:nvPicPr>
        <p:blipFill rotWithShape="1">
          <a:blip r:embed="rId2">
            <a:alphaModFix/>
          </a:blip>
          <a:srcRect b="0" l="0" r="0" t="0"/>
          <a:stretch/>
        </p:blipFill>
        <p:spPr>
          <a:xfrm>
            <a:off x="1656450" y="2594867"/>
            <a:ext cx="1206500" cy="1790700"/>
          </a:xfrm>
          <a:prstGeom prst="rect">
            <a:avLst/>
          </a:prstGeom>
          <a:noFill/>
          <a:ln>
            <a:noFill/>
          </a:ln>
        </p:spPr>
      </p:pic>
      <p:pic>
        <p:nvPicPr>
          <p:cNvPr id="190" name="Google Shape;190;p55"/>
          <p:cNvPicPr preferRelativeResize="0"/>
          <p:nvPr/>
        </p:nvPicPr>
        <p:blipFill rotWithShape="1">
          <a:blip r:embed="rId3">
            <a:alphaModFix amt="11000"/>
          </a:blip>
          <a:srcRect b="7135" l="-6410" r="6410" t="-3050"/>
          <a:stretch/>
        </p:blipFill>
        <p:spPr>
          <a:xfrm>
            <a:off x="6876987" y="3562800"/>
            <a:ext cx="5315012" cy="32952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lide">
  <p:cSld name="CUSTOM_4_1_1">
    <p:spTree>
      <p:nvGrpSpPr>
        <p:cNvPr id="191" name="Shape 191"/>
        <p:cNvGrpSpPr/>
        <p:nvPr/>
      </p:nvGrpSpPr>
      <p:grpSpPr>
        <a:xfrm>
          <a:off x="0" y="0"/>
          <a:ext cx="0" cy="0"/>
          <a:chOff x="0" y="0"/>
          <a:chExt cx="0" cy="0"/>
        </a:xfrm>
      </p:grpSpPr>
      <p:sp>
        <p:nvSpPr>
          <p:cNvPr id="192" name="Google Shape;192;p56"/>
          <p:cNvSpPr/>
          <p:nvPr/>
        </p:nvSpPr>
        <p:spPr>
          <a:xfrm>
            <a:off x="612132" y="1781400"/>
            <a:ext cx="3295200" cy="3295200"/>
          </a:xfrm>
          <a:prstGeom prst="ellipse">
            <a:avLst/>
          </a:prstGeom>
          <a:solidFill>
            <a:srgbClr val="FCB912"/>
          </a:solidFill>
          <a:ln cap="flat" cmpd="sng" w="19050">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56"/>
          <p:cNvSpPr txBox="1"/>
          <p:nvPr>
            <p:ph type="title"/>
          </p:nvPr>
        </p:nvSpPr>
        <p:spPr>
          <a:xfrm>
            <a:off x="4188333" y="2567000"/>
            <a:ext cx="7406700" cy="17397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5100"/>
              <a:buNone/>
              <a:defRPr sz="5100">
                <a:latin typeface="Roboto Light"/>
                <a:ea typeface="Roboto Light"/>
                <a:cs typeface="Roboto Light"/>
                <a:sym typeface="Roboto Light"/>
              </a:defRPr>
            </a:lvl1pPr>
            <a:lvl2pPr lvl="1" algn="l">
              <a:lnSpc>
                <a:spcPct val="100000"/>
              </a:lnSpc>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2pPr>
            <a:lvl3pPr lvl="2" algn="l">
              <a:lnSpc>
                <a:spcPct val="100000"/>
              </a:lnSpc>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3pPr>
            <a:lvl4pPr lvl="3" algn="l">
              <a:lnSpc>
                <a:spcPct val="100000"/>
              </a:lnSpc>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4pPr>
            <a:lvl5pPr lvl="4" algn="l">
              <a:lnSpc>
                <a:spcPct val="100000"/>
              </a:lnSpc>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5pPr>
            <a:lvl6pPr lvl="5" algn="l">
              <a:lnSpc>
                <a:spcPct val="100000"/>
              </a:lnSpc>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6pPr>
            <a:lvl7pPr lvl="6" algn="l">
              <a:lnSpc>
                <a:spcPct val="100000"/>
              </a:lnSpc>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7pPr>
            <a:lvl8pPr lvl="7" algn="l">
              <a:lnSpc>
                <a:spcPct val="100000"/>
              </a:lnSpc>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8pPr>
            <a:lvl9pPr lvl="8" algn="l">
              <a:lnSpc>
                <a:spcPct val="100000"/>
              </a:lnSpc>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9pPr>
          </a:lstStyle>
          <a:p/>
        </p:txBody>
      </p:sp>
      <p:sp>
        <p:nvSpPr>
          <p:cNvPr id="194" name="Google Shape;194;p56"/>
          <p:cNvSpPr/>
          <p:nvPr/>
        </p:nvSpPr>
        <p:spPr>
          <a:xfrm>
            <a:off x="1277434" y="2783300"/>
            <a:ext cx="939912" cy="1306984"/>
          </a:xfrm>
          <a:custGeom>
            <a:rect b="b" l="l" r="r" t="t"/>
            <a:pathLst>
              <a:path extrusionOk="0" fill="none" h="79682" w="57303">
                <a:moveTo>
                  <a:pt x="12677" y="79681"/>
                </a:moveTo>
                <a:lnTo>
                  <a:pt x="12677" y="79681"/>
                </a:lnTo>
                <a:lnTo>
                  <a:pt x="15652" y="75283"/>
                </a:lnTo>
                <a:lnTo>
                  <a:pt x="17980" y="71403"/>
                </a:lnTo>
                <a:lnTo>
                  <a:pt x="19920" y="67910"/>
                </a:lnTo>
                <a:lnTo>
                  <a:pt x="21343" y="64806"/>
                </a:lnTo>
                <a:lnTo>
                  <a:pt x="22378" y="62090"/>
                </a:lnTo>
                <a:lnTo>
                  <a:pt x="23025" y="59891"/>
                </a:lnTo>
                <a:lnTo>
                  <a:pt x="23413" y="58080"/>
                </a:lnTo>
                <a:lnTo>
                  <a:pt x="23542" y="56786"/>
                </a:lnTo>
                <a:lnTo>
                  <a:pt x="23542" y="56786"/>
                </a:lnTo>
                <a:lnTo>
                  <a:pt x="21084" y="56139"/>
                </a:lnTo>
                <a:lnTo>
                  <a:pt x="18627" y="55363"/>
                </a:lnTo>
                <a:lnTo>
                  <a:pt x="16428" y="54458"/>
                </a:lnTo>
                <a:lnTo>
                  <a:pt x="14229" y="53294"/>
                </a:lnTo>
                <a:lnTo>
                  <a:pt x="12159" y="52000"/>
                </a:lnTo>
                <a:lnTo>
                  <a:pt x="10219" y="50448"/>
                </a:lnTo>
                <a:lnTo>
                  <a:pt x="8408" y="48896"/>
                </a:lnTo>
                <a:lnTo>
                  <a:pt x="6726" y="47085"/>
                </a:lnTo>
                <a:lnTo>
                  <a:pt x="5304" y="45144"/>
                </a:lnTo>
                <a:lnTo>
                  <a:pt x="4010" y="43075"/>
                </a:lnTo>
                <a:lnTo>
                  <a:pt x="2846" y="40876"/>
                </a:lnTo>
                <a:lnTo>
                  <a:pt x="1811" y="38547"/>
                </a:lnTo>
                <a:lnTo>
                  <a:pt x="1035" y="36219"/>
                </a:lnTo>
                <a:lnTo>
                  <a:pt x="518" y="33761"/>
                </a:lnTo>
                <a:lnTo>
                  <a:pt x="129" y="31174"/>
                </a:lnTo>
                <a:lnTo>
                  <a:pt x="0" y="28587"/>
                </a:lnTo>
                <a:lnTo>
                  <a:pt x="0" y="28587"/>
                </a:lnTo>
                <a:lnTo>
                  <a:pt x="259" y="25742"/>
                </a:lnTo>
                <a:lnTo>
                  <a:pt x="647" y="22896"/>
                </a:lnTo>
                <a:lnTo>
                  <a:pt x="1294" y="20050"/>
                </a:lnTo>
                <a:lnTo>
                  <a:pt x="2328" y="17463"/>
                </a:lnTo>
                <a:lnTo>
                  <a:pt x="3493" y="15005"/>
                </a:lnTo>
                <a:lnTo>
                  <a:pt x="4915" y="12677"/>
                </a:lnTo>
                <a:lnTo>
                  <a:pt x="6597" y="10478"/>
                </a:lnTo>
                <a:lnTo>
                  <a:pt x="8408" y="8409"/>
                </a:lnTo>
                <a:lnTo>
                  <a:pt x="10478" y="6598"/>
                </a:lnTo>
                <a:lnTo>
                  <a:pt x="12677" y="4916"/>
                </a:lnTo>
                <a:lnTo>
                  <a:pt x="15005" y="3493"/>
                </a:lnTo>
                <a:lnTo>
                  <a:pt x="17592" y="2200"/>
                </a:lnTo>
                <a:lnTo>
                  <a:pt x="20179" y="1294"/>
                </a:lnTo>
                <a:lnTo>
                  <a:pt x="22895" y="647"/>
                </a:lnTo>
                <a:lnTo>
                  <a:pt x="25741" y="130"/>
                </a:lnTo>
                <a:lnTo>
                  <a:pt x="28716" y="1"/>
                </a:lnTo>
                <a:lnTo>
                  <a:pt x="28716" y="1"/>
                </a:lnTo>
                <a:lnTo>
                  <a:pt x="31562" y="130"/>
                </a:lnTo>
                <a:lnTo>
                  <a:pt x="34408" y="647"/>
                </a:lnTo>
                <a:lnTo>
                  <a:pt x="37124" y="1294"/>
                </a:lnTo>
                <a:lnTo>
                  <a:pt x="39840" y="2200"/>
                </a:lnTo>
                <a:lnTo>
                  <a:pt x="42298" y="3493"/>
                </a:lnTo>
                <a:lnTo>
                  <a:pt x="44626" y="4916"/>
                </a:lnTo>
                <a:lnTo>
                  <a:pt x="46825" y="6598"/>
                </a:lnTo>
                <a:lnTo>
                  <a:pt x="48895" y="8409"/>
                </a:lnTo>
                <a:lnTo>
                  <a:pt x="50706" y="10478"/>
                </a:lnTo>
                <a:lnTo>
                  <a:pt x="52388" y="12677"/>
                </a:lnTo>
                <a:lnTo>
                  <a:pt x="53810" y="15005"/>
                </a:lnTo>
                <a:lnTo>
                  <a:pt x="54975" y="17463"/>
                </a:lnTo>
                <a:lnTo>
                  <a:pt x="56009" y="20050"/>
                </a:lnTo>
                <a:lnTo>
                  <a:pt x="56656" y="22896"/>
                </a:lnTo>
                <a:lnTo>
                  <a:pt x="57174" y="25742"/>
                </a:lnTo>
                <a:lnTo>
                  <a:pt x="57303" y="28587"/>
                </a:lnTo>
                <a:lnTo>
                  <a:pt x="57303" y="28587"/>
                </a:lnTo>
                <a:lnTo>
                  <a:pt x="57174" y="31562"/>
                </a:lnTo>
                <a:lnTo>
                  <a:pt x="56915" y="34279"/>
                </a:lnTo>
                <a:lnTo>
                  <a:pt x="56398" y="37125"/>
                </a:lnTo>
                <a:lnTo>
                  <a:pt x="55751" y="39712"/>
                </a:lnTo>
                <a:lnTo>
                  <a:pt x="54845" y="42299"/>
                </a:lnTo>
                <a:lnTo>
                  <a:pt x="53940" y="44886"/>
                </a:lnTo>
                <a:lnTo>
                  <a:pt x="52776" y="47214"/>
                </a:lnTo>
                <a:lnTo>
                  <a:pt x="51611" y="49542"/>
                </a:lnTo>
                <a:lnTo>
                  <a:pt x="50189" y="51871"/>
                </a:lnTo>
                <a:lnTo>
                  <a:pt x="48766" y="54070"/>
                </a:lnTo>
                <a:lnTo>
                  <a:pt x="47214" y="56139"/>
                </a:lnTo>
                <a:lnTo>
                  <a:pt x="45532" y="58209"/>
                </a:lnTo>
                <a:lnTo>
                  <a:pt x="43850" y="60020"/>
                </a:lnTo>
                <a:lnTo>
                  <a:pt x="42039" y="61960"/>
                </a:lnTo>
                <a:lnTo>
                  <a:pt x="40229" y="63642"/>
                </a:lnTo>
                <a:lnTo>
                  <a:pt x="38288" y="65323"/>
                </a:lnTo>
                <a:lnTo>
                  <a:pt x="36477" y="66876"/>
                </a:lnTo>
                <a:lnTo>
                  <a:pt x="34537" y="68428"/>
                </a:lnTo>
                <a:lnTo>
                  <a:pt x="30786" y="71144"/>
                </a:lnTo>
                <a:lnTo>
                  <a:pt x="27035" y="73472"/>
                </a:lnTo>
                <a:lnTo>
                  <a:pt x="23413" y="75413"/>
                </a:lnTo>
                <a:lnTo>
                  <a:pt x="20050" y="77094"/>
                </a:lnTo>
                <a:lnTo>
                  <a:pt x="17204" y="78388"/>
                </a:lnTo>
                <a:lnTo>
                  <a:pt x="14617" y="79164"/>
                </a:lnTo>
                <a:lnTo>
                  <a:pt x="12677" y="79681"/>
                </a:lnTo>
                <a:lnTo>
                  <a:pt x="12677" y="79681"/>
                </a:lnTo>
                <a:close/>
              </a:path>
            </a:pathLst>
          </a:custGeom>
          <a:noFill/>
          <a:ln cap="rnd" cmpd="sng" w="51750">
            <a:solidFill>
              <a:srgbClr val="28363B"/>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56"/>
          <p:cNvSpPr/>
          <p:nvPr/>
        </p:nvSpPr>
        <p:spPr>
          <a:xfrm>
            <a:off x="2304243" y="2783300"/>
            <a:ext cx="937797" cy="1306984"/>
          </a:xfrm>
          <a:custGeom>
            <a:rect b="b" l="l" r="r" t="t"/>
            <a:pathLst>
              <a:path extrusionOk="0" fill="none" h="79682" w="57174">
                <a:moveTo>
                  <a:pt x="12548" y="79681"/>
                </a:moveTo>
                <a:lnTo>
                  <a:pt x="12548" y="79681"/>
                </a:lnTo>
                <a:lnTo>
                  <a:pt x="15523" y="75283"/>
                </a:lnTo>
                <a:lnTo>
                  <a:pt x="17980" y="71403"/>
                </a:lnTo>
                <a:lnTo>
                  <a:pt x="19791" y="67910"/>
                </a:lnTo>
                <a:lnTo>
                  <a:pt x="21214" y="64806"/>
                </a:lnTo>
                <a:lnTo>
                  <a:pt x="22249" y="62090"/>
                </a:lnTo>
                <a:lnTo>
                  <a:pt x="22896" y="59891"/>
                </a:lnTo>
                <a:lnTo>
                  <a:pt x="23284" y="58080"/>
                </a:lnTo>
                <a:lnTo>
                  <a:pt x="23413" y="56786"/>
                </a:lnTo>
                <a:lnTo>
                  <a:pt x="23413" y="56786"/>
                </a:lnTo>
                <a:lnTo>
                  <a:pt x="20955" y="56139"/>
                </a:lnTo>
                <a:lnTo>
                  <a:pt x="18498" y="55363"/>
                </a:lnTo>
                <a:lnTo>
                  <a:pt x="16299" y="54458"/>
                </a:lnTo>
                <a:lnTo>
                  <a:pt x="14100" y="53294"/>
                </a:lnTo>
                <a:lnTo>
                  <a:pt x="12030" y="52000"/>
                </a:lnTo>
                <a:lnTo>
                  <a:pt x="10090" y="50448"/>
                </a:lnTo>
                <a:lnTo>
                  <a:pt x="8279" y="48896"/>
                </a:lnTo>
                <a:lnTo>
                  <a:pt x="6727" y="47085"/>
                </a:lnTo>
                <a:lnTo>
                  <a:pt x="5174" y="45144"/>
                </a:lnTo>
                <a:lnTo>
                  <a:pt x="3881" y="43075"/>
                </a:lnTo>
                <a:lnTo>
                  <a:pt x="2717" y="40876"/>
                </a:lnTo>
                <a:lnTo>
                  <a:pt x="1811" y="38547"/>
                </a:lnTo>
                <a:lnTo>
                  <a:pt x="1035" y="36219"/>
                </a:lnTo>
                <a:lnTo>
                  <a:pt x="388" y="33761"/>
                </a:lnTo>
                <a:lnTo>
                  <a:pt x="130" y="31174"/>
                </a:lnTo>
                <a:lnTo>
                  <a:pt x="0" y="28587"/>
                </a:lnTo>
                <a:lnTo>
                  <a:pt x="0" y="28587"/>
                </a:lnTo>
                <a:lnTo>
                  <a:pt x="130" y="25742"/>
                </a:lnTo>
                <a:lnTo>
                  <a:pt x="518" y="22896"/>
                </a:lnTo>
                <a:lnTo>
                  <a:pt x="1294" y="20050"/>
                </a:lnTo>
                <a:lnTo>
                  <a:pt x="2199" y="17463"/>
                </a:lnTo>
                <a:lnTo>
                  <a:pt x="3364" y="15005"/>
                </a:lnTo>
                <a:lnTo>
                  <a:pt x="4786" y="12677"/>
                </a:lnTo>
                <a:lnTo>
                  <a:pt x="6468" y="10478"/>
                </a:lnTo>
                <a:lnTo>
                  <a:pt x="8279" y="8409"/>
                </a:lnTo>
                <a:lnTo>
                  <a:pt x="10349" y="6598"/>
                </a:lnTo>
                <a:lnTo>
                  <a:pt x="12548" y="4916"/>
                </a:lnTo>
                <a:lnTo>
                  <a:pt x="14876" y="3493"/>
                </a:lnTo>
                <a:lnTo>
                  <a:pt x="17463" y="2200"/>
                </a:lnTo>
                <a:lnTo>
                  <a:pt x="20050" y="1294"/>
                </a:lnTo>
                <a:lnTo>
                  <a:pt x="22766" y="647"/>
                </a:lnTo>
                <a:lnTo>
                  <a:pt x="25612" y="130"/>
                </a:lnTo>
                <a:lnTo>
                  <a:pt x="28587" y="1"/>
                </a:lnTo>
                <a:lnTo>
                  <a:pt x="28587" y="1"/>
                </a:lnTo>
                <a:lnTo>
                  <a:pt x="31433" y="130"/>
                </a:lnTo>
                <a:lnTo>
                  <a:pt x="34279" y="647"/>
                </a:lnTo>
                <a:lnTo>
                  <a:pt x="37124" y="1294"/>
                </a:lnTo>
                <a:lnTo>
                  <a:pt x="39711" y="2200"/>
                </a:lnTo>
                <a:lnTo>
                  <a:pt x="42169" y="3493"/>
                </a:lnTo>
                <a:lnTo>
                  <a:pt x="44627" y="4916"/>
                </a:lnTo>
                <a:lnTo>
                  <a:pt x="46826" y="6598"/>
                </a:lnTo>
                <a:lnTo>
                  <a:pt x="48766" y="8409"/>
                </a:lnTo>
                <a:lnTo>
                  <a:pt x="50706" y="10478"/>
                </a:lnTo>
                <a:lnTo>
                  <a:pt x="52259" y="12677"/>
                </a:lnTo>
                <a:lnTo>
                  <a:pt x="53681" y="15005"/>
                </a:lnTo>
                <a:lnTo>
                  <a:pt x="54975" y="17463"/>
                </a:lnTo>
                <a:lnTo>
                  <a:pt x="55880" y="20050"/>
                </a:lnTo>
                <a:lnTo>
                  <a:pt x="56657" y="22896"/>
                </a:lnTo>
                <a:lnTo>
                  <a:pt x="57045" y="25742"/>
                </a:lnTo>
                <a:lnTo>
                  <a:pt x="57174" y="28587"/>
                </a:lnTo>
                <a:lnTo>
                  <a:pt x="57174" y="28587"/>
                </a:lnTo>
                <a:lnTo>
                  <a:pt x="57045" y="31562"/>
                </a:lnTo>
                <a:lnTo>
                  <a:pt x="56786" y="34279"/>
                </a:lnTo>
                <a:lnTo>
                  <a:pt x="56268" y="37125"/>
                </a:lnTo>
                <a:lnTo>
                  <a:pt x="55622" y="39712"/>
                </a:lnTo>
                <a:lnTo>
                  <a:pt x="54846" y="42299"/>
                </a:lnTo>
                <a:lnTo>
                  <a:pt x="53811" y="44886"/>
                </a:lnTo>
                <a:lnTo>
                  <a:pt x="52776" y="47214"/>
                </a:lnTo>
                <a:lnTo>
                  <a:pt x="51482" y="49542"/>
                </a:lnTo>
                <a:lnTo>
                  <a:pt x="50060" y="51871"/>
                </a:lnTo>
                <a:lnTo>
                  <a:pt x="48637" y="54070"/>
                </a:lnTo>
                <a:lnTo>
                  <a:pt x="47084" y="56139"/>
                </a:lnTo>
                <a:lnTo>
                  <a:pt x="45403" y="58209"/>
                </a:lnTo>
                <a:lnTo>
                  <a:pt x="43721" y="60020"/>
                </a:lnTo>
                <a:lnTo>
                  <a:pt x="41910" y="61960"/>
                </a:lnTo>
                <a:lnTo>
                  <a:pt x="40099" y="63642"/>
                </a:lnTo>
                <a:lnTo>
                  <a:pt x="38289" y="65323"/>
                </a:lnTo>
                <a:lnTo>
                  <a:pt x="36348" y="66876"/>
                </a:lnTo>
                <a:lnTo>
                  <a:pt x="34408" y="68428"/>
                </a:lnTo>
                <a:lnTo>
                  <a:pt x="30657" y="71144"/>
                </a:lnTo>
                <a:lnTo>
                  <a:pt x="26906" y="73472"/>
                </a:lnTo>
                <a:lnTo>
                  <a:pt x="23284" y="75413"/>
                </a:lnTo>
                <a:lnTo>
                  <a:pt x="20050" y="77094"/>
                </a:lnTo>
                <a:lnTo>
                  <a:pt x="17075" y="78388"/>
                </a:lnTo>
                <a:lnTo>
                  <a:pt x="14488" y="79164"/>
                </a:lnTo>
                <a:lnTo>
                  <a:pt x="12548" y="79681"/>
                </a:lnTo>
                <a:lnTo>
                  <a:pt x="12548" y="79681"/>
                </a:lnTo>
                <a:close/>
              </a:path>
            </a:pathLst>
          </a:custGeom>
          <a:noFill/>
          <a:ln cap="rnd" cmpd="sng" w="51750">
            <a:solidFill>
              <a:srgbClr val="28363B"/>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56"/>
          <p:cNvSpPr txBox="1"/>
          <p:nvPr>
            <p:ph idx="1" type="subTitle"/>
          </p:nvPr>
        </p:nvSpPr>
        <p:spPr>
          <a:xfrm>
            <a:off x="963733" y="5198833"/>
            <a:ext cx="2592000" cy="570900"/>
          </a:xfrm>
          <a:prstGeom prst="rect">
            <a:avLst/>
          </a:prstGeom>
          <a:noFill/>
          <a:ln>
            <a:noFill/>
          </a:ln>
        </p:spPr>
        <p:txBody>
          <a:bodyPr anchorCtr="0" anchor="t" bIns="121900" lIns="121900" spcFirstLastPara="1" rIns="121900" wrap="square" tIns="121900">
            <a:normAutofit/>
          </a:bodyPr>
          <a:lstStyle>
            <a:lvl1pPr lvl="0" algn="ctr">
              <a:lnSpc>
                <a:spcPct val="115000"/>
              </a:lnSpc>
              <a:spcBef>
                <a:spcPts val="0"/>
              </a:spcBef>
              <a:spcAft>
                <a:spcPts val="0"/>
              </a:spcAft>
              <a:buSzPts val="1700"/>
              <a:buNone/>
              <a:defRPr sz="17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pic>
        <p:nvPicPr>
          <p:cNvPr id="197" name="Google Shape;197;p56"/>
          <p:cNvPicPr preferRelativeResize="0"/>
          <p:nvPr/>
        </p:nvPicPr>
        <p:blipFill rotWithShape="1">
          <a:blip r:embed="rId2">
            <a:alphaModFix amt="11000"/>
          </a:blip>
          <a:srcRect b="7135" l="-6410" r="6410" t="-3050"/>
          <a:stretch/>
        </p:blipFill>
        <p:spPr>
          <a:xfrm>
            <a:off x="6876987" y="3562800"/>
            <a:ext cx="5315012" cy="32952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type="secHead">
  <p:cSld name="SECTION_HEADER">
    <p:bg>
      <p:bgPr>
        <a:solidFill>
          <a:srgbClr val="2E5E73"/>
        </a:solidFill>
      </p:bgPr>
    </p:bg>
    <p:spTree>
      <p:nvGrpSpPr>
        <p:cNvPr id="16" name="Shape 16"/>
        <p:cNvGrpSpPr/>
        <p:nvPr/>
      </p:nvGrpSpPr>
      <p:grpSpPr>
        <a:xfrm>
          <a:off x="0" y="0"/>
          <a:ext cx="0" cy="0"/>
          <a:chOff x="0" y="0"/>
          <a:chExt cx="0" cy="0"/>
        </a:xfrm>
      </p:grpSpPr>
      <p:cxnSp>
        <p:nvCxnSpPr>
          <p:cNvPr id="17" name="Google Shape;17;p39"/>
          <p:cNvCxnSpPr/>
          <p:nvPr/>
        </p:nvCxnSpPr>
        <p:spPr>
          <a:xfrm>
            <a:off x="5797000" y="2634733"/>
            <a:ext cx="1291500" cy="0"/>
          </a:xfrm>
          <a:prstGeom prst="straightConnector1">
            <a:avLst/>
          </a:prstGeom>
          <a:noFill/>
          <a:ln cap="flat" cmpd="sng" w="19050">
            <a:solidFill>
              <a:srgbClr val="FFFFFF"/>
            </a:solidFill>
            <a:prstDash val="solid"/>
            <a:round/>
            <a:headEnd len="sm" w="sm" type="none"/>
            <a:tailEnd len="sm" w="sm" type="none"/>
          </a:ln>
        </p:spPr>
      </p:cxnSp>
      <p:cxnSp>
        <p:nvCxnSpPr>
          <p:cNvPr id="18" name="Google Shape;18;p39"/>
          <p:cNvCxnSpPr/>
          <p:nvPr/>
        </p:nvCxnSpPr>
        <p:spPr>
          <a:xfrm>
            <a:off x="5810933" y="2634600"/>
            <a:ext cx="7262100" cy="0"/>
          </a:xfrm>
          <a:prstGeom prst="straightConnector1">
            <a:avLst/>
          </a:prstGeom>
          <a:noFill/>
          <a:ln cap="flat" cmpd="sng" w="19050">
            <a:solidFill>
              <a:srgbClr val="FFFFFF"/>
            </a:solidFill>
            <a:prstDash val="solid"/>
            <a:round/>
            <a:headEnd len="sm" w="sm" type="none"/>
            <a:tailEnd len="med" w="med" type="oval"/>
          </a:ln>
        </p:spPr>
      </p:cxnSp>
      <p:sp>
        <p:nvSpPr>
          <p:cNvPr id="19" name="Google Shape;19;p39"/>
          <p:cNvSpPr txBox="1"/>
          <p:nvPr>
            <p:ph type="title"/>
          </p:nvPr>
        </p:nvSpPr>
        <p:spPr>
          <a:xfrm>
            <a:off x="5644896" y="2634600"/>
            <a:ext cx="6545700" cy="16065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Clr>
                <a:schemeClr val="lt1"/>
              </a:buClr>
              <a:buSzPts val="5300"/>
              <a:buNone/>
              <a:defRPr b="0" sz="5300">
                <a:solidFill>
                  <a:schemeClr val="lt1"/>
                </a:solidFill>
              </a:defRPr>
            </a:lvl1pPr>
            <a:lvl2pPr lvl="1" algn="l">
              <a:lnSpc>
                <a:spcPct val="100000"/>
              </a:lnSpc>
              <a:spcBef>
                <a:spcPts val="0"/>
              </a:spcBef>
              <a:spcAft>
                <a:spcPts val="0"/>
              </a:spcAft>
              <a:buClr>
                <a:schemeClr val="lt1"/>
              </a:buClr>
              <a:buSzPts val="5300"/>
              <a:buFont typeface="Roboto"/>
              <a:buNone/>
              <a:defRPr sz="5300">
                <a:solidFill>
                  <a:schemeClr val="lt1"/>
                </a:solidFill>
                <a:latin typeface="Roboto"/>
                <a:ea typeface="Roboto"/>
                <a:cs typeface="Roboto"/>
                <a:sym typeface="Roboto"/>
              </a:defRPr>
            </a:lvl2pPr>
            <a:lvl3pPr lvl="2" algn="l">
              <a:lnSpc>
                <a:spcPct val="100000"/>
              </a:lnSpc>
              <a:spcBef>
                <a:spcPts val="0"/>
              </a:spcBef>
              <a:spcAft>
                <a:spcPts val="0"/>
              </a:spcAft>
              <a:buClr>
                <a:schemeClr val="lt1"/>
              </a:buClr>
              <a:buSzPts val="5300"/>
              <a:buFont typeface="Roboto"/>
              <a:buNone/>
              <a:defRPr sz="5300">
                <a:solidFill>
                  <a:schemeClr val="lt1"/>
                </a:solidFill>
                <a:latin typeface="Roboto"/>
                <a:ea typeface="Roboto"/>
                <a:cs typeface="Roboto"/>
                <a:sym typeface="Roboto"/>
              </a:defRPr>
            </a:lvl3pPr>
            <a:lvl4pPr lvl="3" algn="l">
              <a:lnSpc>
                <a:spcPct val="100000"/>
              </a:lnSpc>
              <a:spcBef>
                <a:spcPts val="0"/>
              </a:spcBef>
              <a:spcAft>
                <a:spcPts val="0"/>
              </a:spcAft>
              <a:buClr>
                <a:schemeClr val="lt1"/>
              </a:buClr>
              <a:buSzPts val="5300"/>
              <a:buFont typeface="Roboto"/>
              <a:buNone/>
              <a:defRPr sz="5300">
                <a:solidFill>
                  <a:schemeClr val="lt1"/>
                </a:solidFill>
                <a:latin typeface="Roboto"/>
                <a:ea typeface="Roboto"/>
                <a:cs typeface="Roboto"/>
                <a:sym typeface="Roboto"/>
              </a:defRPr>
            </a:lvl4pPr>
            <a:lvl5pPr lvl="4" algn="l">
              <a:lnSpc>
                <a:spcPct val="100000"/>
              </a:lnSpc>
              <a:spcBef>
                <a:spcPts val="0"/>
              </a:spcBef>
              <a:spcAft>
                <a:spcPts val="0"/>
              </a:spcAft>
              <a:buClr>
                <a:schemeClr val="lt1"/>
              </a:buClr>
              <a:buSzPts val="5300"/>
              <a:buFont typeface="Roboto"/>
              <a:buNone/>
              <a:defRPr sz="5300">
                <a:solidFill>
                  <a:schemeClr val="lt1"/>
                </a:solidFill>
                <a:latin typeface="Roboto"/>
                <a:ea typeface="Roboto"/>
                <a:cs typeface="Roboto"/>
                <a:sym typeface="Roboto"/>
              </a:defRPr>
            </a:lvl5pPr>
            <a:lvl6pPr lvl="5" algn="l">
              <a:lnSpc>
                <a:spcPct val="100000"/>
              </a:lnSpc>
              <a:spcBef>
                <a:spcPts val="0"/>
              </a:spcBef>
              <a:spcAft>
                <a:spcPts val="0"/>
              </a:spcAft>
              <a:buClr>
                <a:schemeClr val="lt1"/>
              </a:buClr>
              <a:buSzPts val="5300"/>
              <a:buFont typeface="Roboto"/>
              <a:buNone/>
              <a:defRPr sz="5300">
                <a:solidFill>
                  <a:schemeClr val="lt1"/>
                </a:solidFill>
                <a:latin typeface="Roboto"/>
                <a:ea typeface="Roboto"/>
                <a:cs typeface="Roboto"/>
                <a:sym typeface="Roboto"/>
              </a:defRPr>
            </a:lvl6pPr>
            <a:lvl7pPr lvl="6" algn="l">
              <a:lnSpc>
                <a:spcPct val="100000"/>
              </a:lnSpc>
              <a:spcBef>
                <a:spcPts val="0"/>
              </a:spcBef>
              <a:spcAft>
                <a:spcPts val="0"/>
              </a:spcAft>
              <a:buClr>
                <a:schemeClr val="lt1"/>
              </a:buClr>
              <a:buSzPts val="5300"/>
              <a:buFont typeface="Roboto"/>
              <a:buNone/>
              <a:defRPr sz="5300">
                <a:solidFill>
                  <a:schemeClr val="lt1"/>
                </a:solidFill>
                <a:latin typeface="Roboto"/>
                <a:ea typeface="Roboto"/>
                <a:cs typeface="Roboto"/>
                <a:sym typeface="Roboto"/>
              </a:defRPr>
            </a:lvl7pPr>
            <a:lvl8pPr lvl="7" algn="l">
              <a:lnSpc>
                <a:spcPct val="100000"/>
              </a:lnSpc>
              <a:spcBef>
                <a:spcPts val="0"/>
              </a:spcBef>
              <a:spcAft>
                <a:spcPts val="0"/>
              </a:spcAft>
              <a:buClr>
                <a:schemeClr val="lt1"/>
              </a:buClr>
              <a:buSzPts val="5300"/>
              <a:buFont typeface="Roboto"/>
              <a:buNone/>
              <a:defRPr sz="5300">
                <a:solidFill>
                  <a:schemeClr val="lt1"/>
                </a:solidFill>
                <a:latin typeface="Roboto"/>
                <a:ea typeface="Roboto"/>
                <a:cs typeface="Roboto"/>
                <a:sym typeface="Roboto"/>
              </a:defRPr>
            </a:lvl8pPr>
            <a:lvl9pPr lvl="8" algn="l">
              <a:lnSpc>
                <a:spcPct val="100000"/>
              </a:lnSpc>
              <a:spcBef>
                <a:spcPts val="0"/>
              </a:spcBef>
              <a:spcAft>
                <a:spcPts val="0"/>
              </a:spcAft>
              <a:buClr>
                <a:schemeClr val="lt1"/>
              </a:buClr>
              <a:buSzPts val="5300"/>
              <a:buFont typeface="Roboto"/>
              <a:buNone/>
              <a:defRPr sz="5300">
                <a:solidFill>
                  <a:schemeClr val="lt1"/>
                </a:solidFill>
                <a:latin typeface="Roboto"/>
                <a:ea typeface="Roboto"/>
                <a:cs typeface="Roboto"/>
                <a:sym typeface="Roboto"/>
              </a:defRPr>
            </a:lvl9pPr>
          </a:lstStyle>
          <a:p/>
        </p:txBody>
      </p:sp>
      <p:sp>
        <p:nvSpPr>
          <p:cNvPr id="20" name="Google Shape;20;p39"/>
          <p:cNvSpPr txBox="1"/>
          <p:nvPr>
            <p:ph idx="1" type="subTitle"/>
          </p:nvPr>
        </p:nvSpPr>
        <p:spPr>
          <a:xfrm>
            <a:off x="5646267" y="1967600"/>
            <a:ext cx="6545700" cy="653700"/>
          </a:xfrm>
          <a:prstGeom prst="rect">
            <a:avLst/>
          </a:prstGeom>
          <a:noFill/>
          <a:ln>
            <a:noFill/>
          </a:ln>
        </p:spPr>
        <p:txBody>
          <a:bodyPr anchorCtr="0" anchor="b" bIns="121900" lIns="121900" spcFirstLastPara="1" rIns="121900" wrap="square" tIns="121900">
            <a:noAutofit/>
          </a:bodyPr>
          <a:lstStyle>
            <a:lvl1pPr lvl="0" algn="l">
              <a:lnSpc>
                <a:spcPct val="115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1pPr>
            <a:lvl2pPr lvl="1" algn="l">
              <a:lnSpc>
                <a:spcPct val="115000"/>
              </a:lnSpc>
              <a:spcBef>
                <a:spcPts val="0"/>
              </a:spcBef>
              <a:spcAft>
                <a:spcPts val="0"/>
              </a:spcAft>
              <a:buClr>
                <a:schemeClr val="lt1"/>
              </a:buClr>
              <a:buSzPts val="1900"/>
              <a:buFont typeface="Roboto"/>
              <a:buNone/>
              <a:defRPr>
                <a:solidFill>
                  <a:schemeClr val="lt1"/>
                </a:solidFill>
                <a:latin typeface="Roboto"/>
                <a:ea typeface="Roboto"/>
                <a:cs typeface="Roboto"/>
                <a:sym typeface="Roboto"/>
              </a:defRPr>
            </a:lvl2pPr>
            <a:lvl3pPr lvl="2" algn="l">
              <a:lnSpc>
                <a:spcPct val="115000"/>
              </a:lnSpc>
              <a:spcBef>
                <a:spcPts val="0"/>
              </a:spcBef>
              <a:spcAft>
                <a:spcPts val="0"/>
              </a:spcAft>
              <a:buClr>
                <a:schemeClr val="lt1"/>
              </a:buClr>
              <a:buSzPts val="1900"/>
              <a:buFont typeface="Roboto"/>
              <a:buNone/>
              <a:defRPr>
                <a:solidFill>
                  <a:schemeClr val="lt1"/>
                </a:solidFill>
                <a:latin typeface="Roboto"/>
                <a:ea typeface="Roboto"/>
                <a:cs typeface="Roboto"/>
                <a:sym typeface="Roboto"/>
              </a:defRPr>
            </a:lvl3pPr>
            <a:lvl4pPr lvl="3" algn="l">
              <a:lnSpc>
                <a:spcPct val="115000"/>
              </a:lnSpc>
              <a:spcBef>
                <a:spcPts val="0"/>
              </a:spcBef>
              <a:spcAft>
                <a:spcPts val="0"/>
              </a:spcAft>
              <a:buClr>
                <a:schemeClr val="lt1"/>
              </a:buClr>
              <a:buSzPts val="1900"/>
              <a:buFont typeface="Roboto"/>
              <a:buNone/>
              <a:defRPr>
                <a:solidFill>
                  <a:schemeClr val="lt1"/>
                </a:solidFill>
                <a:latin typeface="Roboto"/>
                <a:ea typeface="Roboto"/>
                <a:cs typeface="Roboto"/>
                <a:sym typeface="Roboto"/>
              </a:defRPr>
            </a:lvl4pPr>
            <a:lvl5pPr lvl="4" algn="l">
              <a:lnSpc>
                <a:spcPct val="115000"/>
              </a:lnSpc>
              <a:spcBef>
                <a:spcPts val="0"/>
              </a:spcBef>
              <a:spcAft>
                <a:spcPts val="0"/>
              </a:spcAft>
              <a:buClr>
                <a:schemeClr val="lt1"/>
              </a:buClr>
              <a:buSzPts val="1900"/>
              <a:buFont typeface="Roboto"/>
              <a:buNone/>
              <a:defRPr>
                <a:solidFill>
                  <a:schemeClr val="lt1"/>
                </a:solidFill>
                <a:latin typeface="Roboto"/>
                <a:ea typeface="Roboto"/>
                <a:cs typeface="Roboto"/>
                <a:sym typeface="Roboto"/>
              </a:defRPr>
            </a:lvl5pPr>
            <a:lvl6pPr lvl="5" algn="l">
              <a:lnSpc>
                <a:spcPct val="115000"/>
              </a:lnSpc>
              <a:spcBef>
                <a:spcPts val="0"/>
              </a:spcBef>
              <a:spcAft>
                <a:spcPts val="0"/>
              </a:spcAft>
              <a:buClr>
                <a:schemeClr val="lt1"/>
              </a:buClr>
              <a:buSzPts val="1900"/>
              <a:buFont typeface="Roboto"/>
              <a:buNone/>
              <a:defRPr>
                <a:solidFill>
                  <a:schemeClr val="lt1"/>
                </a:solidFill>
                <a:latin typeface="Roboto"/>
                <a:ea typeface="Roboto"/>
                <a:cs typeface="Roboto"/>
                <a:sym typeface="Roboto"/>
              </a:defRPr>
            </a:lvl6pPr>
            <a:lvl7pPr lvl="6" algn="l">
              <a:lnSpc>
                <a:spcPct val="115000"/>
              </a:lnSpc>
              <a:spcBef>
                <a:spcPts val="0"/>
              </a:spcBef>
              <a:spcAft>
                <a:spcPts val="0"/>
              </a:spcAft>
              <a:buClr>
                <a:schemeClr val="lt1"/>
              </a:buClr>
              <a:buSzPts val="1900"/>
              <a:buFont typeface="Roboto"/>
              <a:buNone/>
              <a:defRPr>
                <a:solidFill>
                  <a:schemeClr val="lt1"/>
                </a:solidFill>
                <a:latin typeface="Roboto"/>
                <a:ea typeface="Roboto"/>
                <a:cs typeface="Roboto"/>
                <a:sym typeface="Roboto"/>
              </a:defRPr>
            </a:lvl7pPr>
            <a:lvl8pPr lvl="7" algn="l">
              <a:lnSpc>
                <a:spcPct val="115000"/>
              </a:lnSpc>
              <a:spcBef>
                <a:spcPts val="0"/>
              </a:spcBef>
              <a:spcAft>
                <a:spcPts val="0"/>
              </a:spcAft>
              <a:buClr>
                <a:schemeClr val="lt1"/>
              </a:buClr>
              <a:buSzPts val="1900"/>
              <a:buFont typeface="Roboto"/>
              <a:buNone/>
              <a:defRPr>
                <a:solidFill>
                  <a:schemeClr val="lt1"/>
                </a:solidFill>
                <a:latin typeface="Roboto"/>
                <a:ea typeface="Roboto"/>
                <a:cs typeface="Roboto"/>
                <a:sym typeface="Roboto"/>
              </a:defRPr>
            </a:lvl8pPr>
            <a:lvl9pPr lvl="8" algn="l">
              <a:lnSpc>
                <a:spcPct val="115000"/>
              </a:lnSpc>
              <a:spcBef>
                <a:spcPts val="0"/>
              </a:spcBef>
              <a:spcAft>
                <a:spcPts val="0"/>
              </a:spcAft>
              <a:buClr>
                <a:schemeClr val="lt1"/>
              </a:buClr>
              <a:buSzPts val="1900"/>
              <a:buFont typeface="Roboto"/>
              <a:buNone/>
              <a:defRPr>
                <a:solidFill>
                  <a:schemeClr val="lt1"/>
                </a:solidFill>
                <a:latin typeface="Roboto"/>
                <a:ea typeface="Roboto"/>
                <a:cs typeface="Roboto"/>
                <a:sym typeface="Roboto"/>
              </a:defRPr>
            </a:lvl9pPr>
          </a:lstStyle>
          <a:p/>
        </p:txBody>
      </p:sp>
      <p:sp>
        <p:nvSpPr>
          <p:cNvPr id="21" name="Google Shape;21;p39"/>
          <p:cNvSpPr txBox="1"/>
          <p:nvPr>
            <p:ph idx="2" type="subTitle"/>
          </p:nvPr>
        </p:nvSpPr>
        <p:spPr>
          <a:xfrm>
            <a:off x="5695333" y="4062067"/>
            <a:ext cx="6495300" cy="653700"/>
          </a:xfrm>
          <a:prstGeom prst="rect">
            <a:avLst/>
          </a:prstGeom>
          <a:noFill/>
          <a:ln>
            <a:noFill/>
          </a:ln>
        </p:spPr>
        <p:txBody>
          <a:bodyPr anchorCtr="0" anchor="b" bIns="121900" lIns="121900" spcFirstLastPara="1" rIns="121900" wrap="square" tIns="121900">
            <a:noAutofit/>
          </a:bodyPr>
          <a:lstStyle>
            <a:lvl1pPr lvl="0" algn="l">
              <a:lnSpc>
                <a:spcPct val="115000"/>
              </a:lnSpc>
              <a:spcBef>
                <a:spcPts val="0"/>
              </a:spcBef>
              <a:spcAft>
                <a:spcPts val="0"/>
              </a:spcAft>
              <a:buClr>
                <a:schemeClr val="lt1"/>
              </a:buClr>
              <a:buSzPts val="1600"/>
              <a:buNone/>
              <a:defRPr sz="1600">
                <a:solidFill>
                  <a:schemeClr val="lt1"/>
                </a:solidFill>
              </a:defRPr>
            </a:lvl1pPr>
            <a:lvl2pPr lvl="1" algn="l">
              <a:lnSpc>
                <a:spcPct val="115000"/>
              </a:lnSpc>
              <a:spcBef>
                <a:spcPts val="0"/>
              </a:spcBef>
              <a:spcAft>
                <a:spcPts val="0"/>
              </a:spcAft>
              <a:buClr>
                <a:schemeClr val="lt1"/>
              </a:buClr>
              <a:buSzPts val="1900"/>
              <a:buNone/>
              <a:defRPr>
                <a:solidFill>
                  <a:schemeClr val="lt1"/>
                </a:solidFill>
              </a:defRPr>
            </a:lvl2pPr>
            <a:lvl3pPr lvl="2" algn="l">
              <a:lnSpc>
                <a:spcPct val="115000"/>
              </a:lnSpc>
              <a:spcBef>
                <a:spcPts val="0"/>
              </a:spcBef>
              <a:spcAft>
                <a:spcPts val="0"/>
              </a:spcAft>
              <a:buClr>
                <a:schemeClr val="lt1"/>
              </a:buClr>
              <a:buSzPts val="1900"/>
              <a:buNone/>
              <a:defRPr>
                <a:solidFill>
                  <a:schemeClr val="lt1"/>
                </a:solidFill>
              </a:defRPr>
            </a:lvl3pPr>
            <a:lvl4pPr lvl="3" algn="l">
              <a:lnSpc>
                <a:spcPct val="115000"/>
              </a:lnSpc>
              <a:spcBef>
                <a:spcPts val="0"/>
              </a:spcBef>
              <a:spcAft>
                <a:spcPts val="0"/>
              </a:spcAft>
              <a:buClr>
                <a:schemeClr val="lt1"/>
              </a:buClr>
              <a:buSzPts val="1900"/>
              <a:buNone/>
              <a:defRPr>
                <a:solidFill>
                  <a:schemeClr val="lt1"/>
                </a:solidFill>
              </a:defRPr>
            </a:lvl4pPr>
            <a:lvl5pPr lvl="4" algn="l">
              <a:lnSpc>
                <a:spcPct val="115000"/>
              </a:lnSpc>
              <a:spcBef>
                <a:spcPts val="0"/>
              </a:spcBef>
              <a:spcAft>
                <a:spcPts val="0"/>
              </a:spcAft>
              <a:buClr>
                <a:schemeClr val="lt1"/>
              </a:buClr>
              <a:buSzPts val="1900"/>
              <a:buNone/>
              <a:defRPr>
                <a:solidFill>
                  <a:schemeClr val="lt1"/>
                </a:solidFill>
              </a:defRPr>
            </a:lvl5pPr>
            <a:lvl6pPr lvl="5" algn="l">
              <a:lnSpc>
                <a:spcPct val="115000"/>
              </a:lnSpc>
              <a:spcBef>
                <a:spcPts val="0"/>
              </a:spcBef>
              <a:spcAft>
                <a:spcPts val="0"/>
              </a:spcAft>
              <a:buClr>
                <a:schemeClr val="lt1"/>
              </a:buClr>
              <a:buSzPts val="1900"/>
              <a:buNone/>
              <a:defRPr>
                <a:solidFill>
                  <a:schemeClr val="lt1"/>
                </a:solidFill>
              </a:defRPr>
            </a:lvl6pPr>
            <a:lvl7pPr lvl="6" algn="l">
              <a:lnSpc>
                <a:spcPct val="115000"/>
              </a:lnSpc>
              <a:spcBef>
                <a:spcPts val="0"/>
              </a:spcBef>
              <a:spcAft>
                <a:spcPts val="0"/>
              </a:spcAft>
              <a:buClr>
                <a:schemeClr val="lt1"/>
              </a:buClr>
              <a:buSzPts val="1900"/>
              <a:buNone/>
              <a:defRPr>
                <a:solidFill>
                  <a:schemeClr val="lt1"/>
                </a:solidFill>
              </a:defRPr>
            </a:lvl7pPr>
            <a:lvl8pPr lvl="7" algn="l">
              <a:lnSpc>
                <a:spcPct val="115000"/>
              </a:lnSpc>
              <a:spcBef>
                <a:spcPts val="0"/>
              </a:spcBef>
              <a:spcAft>
                <a:spcPts val="0"/>
              </a:spcAft>
              <a:buClr>
                <a:schemeClr val="lt1"/>
              </a:buClr>
              <a:buSzPts val="1900"/>
              <a:buNone/>
              <a:defRPr>
                <a:solidFill>
                  <a:schemeClr val="lt1"/>
                </a:solidFill>
              </a:defRPr>
            </a:lvl8pPr>
            <a:lvl9pPr lvl="8" algn="l">
              <a:lnSpc>
                <a:spcPct val="115000"/>
              </a:lnSpc>
              <a:spcBef>
                <a:spcPts val="0"/>
              </a:spcBef>
              <a:spcAft>
                <a:spcPts val="0"/>
              </a:spcAft>
              <a:buClr>
                <a:schemeClr val="lt1"/>
              </a:buClr>
              <a:buSzPts val="1900"/>
              <a:buNone/>
              <a:defRPr>
                <a:solidFill>
                  <a:schemeClr val="lt1"/>
                </a:solidFill>
              </a:defRPr>
            </a:lvl9pPr>
          </a:lstStyle>
          <a:p/>
        </p:txBody>
      </p:sp>
      <p:sp>
        <p:nvSpPr>
          <p:cNvPr id="22" name="Google Shape;22;p39"/>
          <p:cNvSpPr txBox="1"/>
          <p:nvPr>
            <p:ph idx="12" type="sldNum"/>
          </p:nvPr>
        </p:nvSpPr>
        <p:spPr>
          <a:xfrm>
            <a:off x="11409045" y="6333134"/>
            <a:ext cx="731700" cy="524700"/>
          </a:xfrm>
          <a:prstGeom prst="rect">
            <a:avLst/>
          </a:prstGeom>
          <a:noFill/>
          <a:ln>
            <a:noFill/>
          </a:ln>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1700"/>
              <a:buFont typeface="Arial"/>
              <a:buNone/>
              <a:defRPr b="0" i="0" sz="17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700"/>
              <a:buFont typeface="Arial"/>
              <a:buNone/>
              <a:defRPr b="0" i="0" sz="17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700"/>
              <a:buFont typeface="Arial"/>
              <a:buNone/>
              <a:defRPr b="0" i="0" sz="17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700"/>
              <a:buFont typeface="Arial"/>
              <a:buNone/>
              <a:defRPr b="0" i="0" sz="17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700"/>
              <a:buFont typeface="Arial"/>
              <a:buNone/>
              <a:defRPr b="0" i="0" sz="17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700"/>
              <a:buFont typeface="Arial"/>
              <a:buNone/>
              <a:defRPr b="0" i="0" sz="17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700"/>
              <a:buFont typeface="Arial"/>
              <a:buNone/>
              <a:defRPr b="0" i="0" sz="17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700"/>
              <a:buFont typeface="Arial"/>
              <a:buNone/>
              <a:defRPr b="0" i="0" sz="17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700"/>
              <a:buFont typeface="Arial"/>
              <a:buNone/>
              <a:defRPr b="0" i="0" sz="17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US"/>
              <a:t>‹#›</a:t>
            </a:fld>
            <a:endParaRPr/>
          </a:p>
        </p:txBody>
      </p:sp>
      <p:sp>
        <p:nvSpPr>
          <p:cNvPr id="23" name="Google Shape;23;p39"/>
          <p:cNvSpPr txBox="1"/>
          <p:nvPr/>
        </p:nvSpPr>
        <p:spPr>
          <a:xfrm>
            <a:off x="0" y="6467200"/>
            <a:ext cx="6696000" cy="415500"/>
          </a:xfrm>
          <a:prstGeom prst="rect">
            <a:avLst/>
          </a:prstGeom>
          <a:noFill/>
          <a:ln>
            <a:noFill/>
          </a:ln>
        </p:spPr>
        <p:txBody>
          <a:bodyPr anchorCtr="0" anchor="t" bIns="121900" lIns="487675" spcFirstLastPara="1" rIns="121900" wrap="square" tIns="121900">
            <a:spAutoFit/>
          </a:bodyPr>
          <a:lstStyle/>
          <a:p>
            <a:pPr indent="0" lvl="0" marL="0" marR="0" rtl="0" algn="l">
              <a:lnSpc>
                <a:spcPct val="115000"/>
              </a:lnSpc>
              <a:spcBef>
                <a:spcPts val="0"/>
              </a:spcBef>
              <a:spcAft>
                <a:spcPts val="2100"/>
              </a:spcAft>
              <a:buClr>
                <a:srgbClr val="000000"/>
              </a:buClr>
              <a:buSzPts val="1100"/>
              <a:buFont typeface="Arial"/>
              <a:buNone/>
            </a:pPr>
            <a:r>
              <a:rPr b="0" i="0" lang="en-US" sz="1100" u="none" cap="none" strike="noStrike">
                <a:solidFill>
                  <a:srgbClr val="FFFFFF"/>
                </a:solidFill>
                <a:latin typeface="Roboto Light"/>
                <a:ea typeface="Roboto Light"/>
                <a:cs typeface="Roboto Light"/>
                <a:sym typeface="Roboto Light"/>
              </a:rPr>
              <a:t>© 2023 edX Boot Camps LLC. Confidential and Proprietary. All Rights Reserved.</a:t>
            </a:r>
            <a:endParaRPr b="0" i="0" sz="1300" u="none" cap="none" strike="noStrike">
              <a:solidFill>
                <a:srgbClr val="FFFFFF"/>
              </a:solidFill>
              <a:latin typeface="Roboto Light"/>
              <a:ea typeface="Roboto Light"/>
              <a:cs typeface="Roboto Light"/>
              <a:sym typeface="Roboto 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25">
    <p:spTree>
      <p:nvGrpSpPr>
        <p:cNvPr id="198" name="Shape 198"/>
        <p:cNvGrpSpPr/>
        <p:nvPr/>
      </p:nvGrpSpPr>
      <p:grpSpPr>
        <a:xfrm>
          <a:off x="0" y="0"/>
          <a:ext cx="0" cy="0"/>
          <a:chOff x="0" y="0"/>
          <a:chExt cx="0" cy="0"/>
        </a:xfrm>
      </p:grpSpPr>
      <p:sp>
        <p:nvSpPr>
          <p:cNvPr id="199" name="Google Shape;199;p57"/>
          <p:cNvSpPr/>
          <p:nvPr/>
        </p:nvSpPr>
        <p:spPr>
          <a:xfrm>
            <a:off x="567992" y="2249400"/>
            <a:ext cx="2647200" cy="2647200"/>
          </a:xfrm>
          <a:prstGeom prst="rect">
            <a:avLst/>
          </a:prstGeom>
          <a:solidFill>
            <a:srgbClr val="2E5E7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57"/>
          <p:cNvSpPr/>
          <p:nvPr/>
        </p:nvSpPr>
        <p:spPr>
          <a:xfrm>
            <a:off x="3370931" y="2249400"/>
            <a:ext cx="2647200" cy="2647200"/>
          </a:xfrm>
          <a:prstGeom prst="rect">
            <a:avLst/>
          </a:prstGeom>
          <a:solidFill>
            <a:srgbClr val="FCB91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57"/>
          <p:cNvSpPr/>
          <p:nvPr/>
        </p:nvSpPr>
        <p:spPr>
          <a:xfrm>
            <a:off x="6173869" y="2249400"/>
            <a:ext cx="2647200" cy="2647200"/>
          </a:xfrm>
          <a:prstGeom prst="rect">
            <a:avLst/>
          </a:prstGeom>
          <a:solidFill>
            <a:srgbClr val="00C7C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57"/>
          <p:cNvSpPr/>
          <p:nvPr/>
        </p:nvSpPr>
        <p:spPr>
          <a:xfrm>
            <a:off x="8976808" y="2249400"/>
            <a:ext cx="2647200" cy="2647200"/>
          </a:xfrm>
          <a:prstGeom prst="rect">
            <a:avLst/>
          </a:prstGeom>
          <a:solidFill>
            <a:srgbClr val="AADCF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3" name="Google Shape;203;p57"/>
          <p:cNvGrpSpPr/>
          <p:nvPr/>
        </p:nvGrpSpPr>
        <p:grpSpPr>
          <a:xfrm>
            <a:off x="3003448" y="3266849"/>
            <a:ext cx="611985" cy="611985"/>
            <a:chOff x="4898908" y="4195167"/>
            <a:chExt cx="459000" cy="459000"/>
          </a:xfrm>
        </p:grpSpPr>
        <p:sp>
          <p:nvSpPr>
            <p:cNvPr id="204" name="Google Shape;204;p57"/>
            <p:cNvSpPr/>
            <p:nvPr/>
          </p:nvSpPr>
          <p:spPr>
            <a:xfrm>
              <a:off x="4898908" y="4195167"/>
              <a:ext cx="459000" cy="459000"/>
            </a:xfrm>
            <a:prstGeom prst="ellipse">
              <a:avLst/>
            </a:prstGeom>
            <a:solidFill>
              <a:srgbClr val="F2F2F2"/>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82D49"/>
                </a:solidFill>
                <a:latin typeface="Arial"/>
                <a:ea typeface="Arial"/>
                <a:cs typeface="Arial"/>
                <a:sym typeface="Arial"/>
              </a:endParaRPr>
            </a:p>
          </p:txBody>
        </p:sp>
        <p:sp>
          <p:nvSpPr>
            <p:cNvPr id="205" name="Google Shape;205;p57"/>
            <p:cNvSpPr/>
            <p:nvPr/>
          </p:nvSpPr>
          <p:spPr>
            <a:xfrm>
              <a:off x="5101067" y="4330887"/>
              <a:ext cx="93400" cy="187578"/>
            </a:xfrm>
            <a:custGeom>
              <a:rect b="b" l="l" r="r" t="t"/>
              <a:pathLst>
                <a:path extrusionOk="0" fill="none" h="206130" w="102637">
                  <a:moveTo>
                    <a:pt x="0" y="1"/>
                  </a:moveTo>
                  <a:lnTo>
                    <a:pt x="102637" y="103065"/>
                  </a:lnTo>
                  <a:lnTo>
                    <a:pt x="0" y="206129"/>
                  </a:lnTo>
                </a:path>
              </a:pathLst>
            </a:custGeom>
            <a:noFill/>
            <a:ln cap="rnd" cmpd="sng" w="19050">
              <a:solidFill>
                <a:srgbClr val="082D4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6" name="Google Shape;206;p57"/>
          <p:cNvGrpSpPr/>
          <p:nvPr/>
        </p:nvGrpSpPr>
        <p:grpSpPr>
          <a:xfrm>
            <a:off x="5789848" y="3266849"/>
            <a:ext cx="611985" cy="611985"/>
            <a:chOff x="4898908" y="4195167"/>
            <a:chExt cx="459000" cy="459000"/>
          </a:xfrm>
        </p:grpSpPr>
        <p:sp>
          <p:nvSpPr>
            <p:cNvPr id="207" name="Google Shape;207;p57"/>
            <p:cNvSpPr/>
            <p:nvPr/>
          </p:nvSpPr>
          <p:spPr>
            <a:xfrm>
              <a:off x="4898908" y="4195167"/>
              <a:ext cx="459000" cy="459000"/>
            </a:xfrm>
            <a:prstGeom prst="ellipse">
              <a:avLst/>
            </a:prstGeom>
            <a:solidFill>
              <a:srgbClr val="F2F2F2"/>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82D49"/>
                </a:solidFill>
                <a:latin typeface="Arial"/>
                <a:ea typeface="Arial"/>
                <a:cs typeface="Arial"/>
                <a:sym typeface="Arial"/>
              </a:endParaRPr>
            </a:p>
          </p:txBody>
        </p:sp>
        <p:sp>
          <p:nvSpPr>
            <p:cNvPr id="208" name="Google Shape;208;p57"/>
            <p:cNvSpPr/>
            <p:nvPr/>
          </p:nvSpPr>
          <p:spPr>
            <a:xfrm>
              <a:off x="5101067" y="4330887"/>
              <a:ext cx="93400" cy="187578"/>
            </a:xfrm>
            <a:custGeom>
              <a:rect b="b" l="l" r="r" t="t"/>
              <a:pathLst>
                <a:path extrusionOk="0" fill="none" h="206130" w="102637">
                  <a:moveTo>
                    <a:pt x="0" y="1"/>
                  </a:moveTo>
                  <a:lnTo>
                    <a:pt x="102637" y="103065"/>
                  </a:lnTo>
                  <a:lnTo>
                    <a:pt x="0" y="206129"/>
                  </a:lnTo>
                </a:path>
              </a:pathLst>
            </a:custGeom>
            <a:noFill/>
            <a:ln cap="rnd" cmpd="sng" w="19050">
              <a:solidFill>
                <a:srgbClr val="082D4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9" name="Google Shape;209;p57"/>
          <p:cNvGrpSpPr/>
          <p:nvPr/>
        </p:nvGrpSpPr>
        <p:grpSpPr>
          <a:xfrm>
            <a:off x="8576248" y="3266849"/>
            <a:ext cx="611985" cy="611985"/>
            <a:chOff x="4898908" y="4195167"/>
            <a:chExt cx="459000" cy="459000"/>
          </a:xfrm>
        </p:grpSpPr>
        <p:sp>
          <p:nvSpPr>
            <p:cNvPr id="210" name="Google Shape;210;p57"/>
            <p:cNvSpPr/>
            <p:nvPr/>
          </p:nvSpPr>
          <p:spPr>
            <a:xfrm>
              <a:off x="4898908" y="4195167"/>
              <a:ext cx="459000" cy="459000"/>
            </a:xfrm>
            <a:prstGeom prst="ellipse">
              <a:avLst/>
            </a:prstGeom>
            <a:solidFill>
              <a:srgbClr val="F2F2F2"/>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82D49"/>
                </a:solidFill>
                <a:latin typeface="Arial"/>
                <a:ea typeface="Arial"/>
                <a:cs typeface="Arial"/>
                <a:sym typeface="Arial"/>
              </a:endParaRPr>
            </a:p>
          </p:txBody>
        </p:sp>
        <p:sp>
          <p:nvSpPr>
            <p:cNvPr id="211" name="Google Shape;211;p57"/>
            <p:cNvSpPr/>
            <p:nvPr/>
          </p:nvSpPr>
          <p:spPr>
            <a:xfrm>
              <a:off x="5101067" y="4330887"/>
              <a:ext cx="93400" cy="187578"/>
            </a:xfrm>
            <a:custGeom>
              <a:rect b="b" l="l" r="r" t="t"/>
              <a:pathLst>
                <a:path extrusionOk="0" fill="none" h="206130" w="102637">
                  <a:moveTo>
                    <a:pt x="0" y="1"/>
                  </a:moveTo>
                  <a:lnTo>
                    <a:pt x="102637" y="103065"/>
                  </a:lnTo>
                  <a:lnTo>
                    <a:pt x="0" y="206129"/>
                  </a:lnTo>
                </a:path>
              </a:pathLst>
            </a:custGeom>
            <a:noFill/>
            <a:ln cap="rnd" cmpd="sng" w="19050">
              <a:solidFill>
                <a:srgbClr val="082D4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2" name="Google Shape;212;p57"/>
          <p:cNvSpPr txBox="1"/>
          <p:nvPr/>
        </p:nvSpPr>
        <p:spPr>
          <a:xfrm>
            <a:off x="717167" y="3279000"/>
            <a:ext cx="2308500" cy="5952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lt1"/>
              </a:solidFill>
              <a:latin typeface="Roboto Light"/>
              <a:ea typeface="Roboto Light"/>
              <a:cs typeface="Roboto Light"/>
              <a:sym typeface="Roboto Light"/>
            </a:endParaRPr>
          </a:p>
        </p:txBody>
      </p:sp>
      <p:sp>
        <p:nvSpPr>
          <p:cNvPr id="213" name="Google Shape;213;p57"/>
          <p:cNvSpPr txBox="1"/>
          <p:nvPr/>
        </p:nvSpPr>
        <p:spPr>
          <a:xfrm>
            <a:off x="3603883" y="3279000"/>
            <a:ext cx="2308500" cy="5952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Roboto Light"/>
              <a:ea typeface="Roboto Light"/>
              <a:cs typeface="Roboto Light"/>
              <a:sym typeface="Roboto Light"/>
            </a:endParaRPr>
          </a:p>
        </p:txBody>
      </p:sp>
      <p:sp>
        <p:nvSpPr>
          <p:cNvPr id="214" name="Google Shape;214;p57"/>
          <p:cNvSpPr txBox="1"/>
          <p:nvPr/>
        </p:nvSpPr>
        <p:spPr>
          <a:xfrm>
            <a:off x="9188383" y="3279000"/>
            <a:ext cx="2308500" cy="5952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Roboto Light"/>
              <a:ea typeface="Roboto Light"/>
              <a:cs typeface="Roboto Light"/>
              <a:sym typeface="Roboto Light"/>
            </a:endParaRPr>
          </a:p>
        </p:txBody>
      </p:sp>
      <p:sp>
        <p:nvSpPr>
          <p:cNvPr id="215" name="Google Shape;215;p57"/>
          <p:cNvSpPr txBox="1"/>
          <p:nvPr/>
        </p:nvSpPr>
        <p:spPr>
          <a:xfrm>
            <a:off x="6343250" y="3279000"/>
            <a:ext cx="2308500" cy="5952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Roboto Light"/>
              <a:ea typeface="Roboto Light"/>
              <a:cs typeface="Roboto Light"/>
              <a:sym typeface="Roboto Light"/>
            </a:endParaRPr>
          </a:p>
        </p:txBody>
      </p:sp>
      <p:sp>
        <p:nvSpPr>
          <p:cNvPr id="216" name="Google Shape;216;p57"/>
          <p:cNvSpPr txBox="1"/>
          <p:nvPr>
            <p:ph type="title"/>
          </p:nvPr>
        </p:nvSpPr>
        <p:spPr>
          <a:xfrm>
            <a:off x="67" y="169867"/>
            <a:ext cx="12192000" cy="5247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217" name="Google Shape;217;p57"/>
          <p:cNvSpPr txBox="1"/>
          <p:nvPr>
            <p:ph idx="2" type="title"/>
          </p:nvPr>
        </p:nvSpPr>
        <p:spPr>
          <a:xfrm>
            <a:off x="-8000" y="687033"/>
            <a:ext cx="12224700" cy="4308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1900"/>
              <a:buFont typeface="Roboto Light"/>
              <a:buNone/>
              <a:defRPr b="0" sz="1900">
                <a:latin typeface="Roboto Light"/>
                <a:ea typeface="Roboto Light"/>
                <a:cs typeface="Roboto Light"/>
                <a:sym typeface="Roboto Light"/>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27">
    <p:bg>
      <p:bgPr>
        <a:solidFill>
          <a:srgbClr val="FFFFFF"/>
        </a:solidFill>
      </p:bgPr>
    </p:bg>
    <p:spTree>
      <p:nvGrpSpPr>
        <p:cNvPr id="218" name="Shape 218"/>
        <p:cNvGrpSpPr/>
        <p:nvPr/>
      </p:nvGrpSpPr>
      <p:grpSpPr>
        <a:xfrm>
          <a:off x="0" y="0"/>
          <a:ext cx="0" cy="0"/>
          <a:chOff x="0" y="0"/>
          <a:chExt cx="0" cy="0"/>
        </a:xfrm>
      </p:grpSpPr>
      <p:sp>
        <p:nvSpPr>
          <p:cNvPr id="219" name="Google Shape;219;p58"/>
          <p:cNvSpPr/>
          <p:nvPr/>
        </p:nvSpPr>
        <p:spPr>
          <a:xfrm flipH="1">
            <a:off x="8444400" y="1897257"/>
            <a:ext cx="3237900" cy="4238100"/>
          </a:xfrm>
          <a:prstGeom prst="round2DiagRect">
            <a:avLst>
              <a:gd fmla="val 16667" name="adj1"/>
              <a:gd fmla="val 0" name="adj2"/>
            </a:avLst>
          </a:prstGeom>
          <a:solidFill>
            <a:srgbClr val="F3F3F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0" name="Google Shape;220;p58"/>
          <p:cNvSpPr txBox="1"/>
          <p:nvPr/>
        </p:nvSpPr>
        <p:spPr>
          <a:xfrm>
            <a:off x="8479667" y="2542993"/>
            <a:ext cx="3162000" cy="3592500"/>
          </a:xfrm>
          <a:prstGeom prst="rect">
            <a:avLst/>
          </a:prstGeom>
          <a:noFill/>
          <a:ln>
            <a:noFill/>
          </a:ln>
        </p:spPr>
        <p:txBody>
          <a:bodyPr anchorCtr="0" anchor="t" bIns="243825" lIns="243825" spcFirstLastPara="1" rIns="243825" wrap="square" tIns="243825">
            <a:noAutofit/>
          </a:bodyPr>
          <a:lstStyle/>
          <a:p>
            <a:pPr indent="0" lvl="0" marL="0" marR="0" rtl="0" algn="l">
              <a:lnSpc>
                <a:spcPct val="115000"/>
              </a:lnSpc>
              <a:spcBef>
                <a:spcPts val="0"/>
              </a:spcBef>
              <a:spcAft>
                <a:spcPts val="0"/>
              </a:spcAft>
              <a:buClr>
                <a:srgbClr val="000000"/>
              </a:buClr>
              <a:buSzPts val="1900"/>
              <a:buFont typeface="Arial"/>
              <a:buNone/>
            </a:pPr>
            <a:r>
              <a:t/>
            </a:r>
            <a:endParaRPr b="0" i="0" sz="1900" u="none" cap="none" strike="noStrike">
              <a:solidFill>
                <a:srgbClr val="000000"/>
              </a:solidFill>
              <a:latin typeface="Roboto Light"/>
              <a:ea typeface="Roboto Light"/>
              <a:cs typeface="Roboto Light"/>
              <a:sym typeface="Roboto Light"/>
            </a:endParaRPr>
          </a:p>
        </p:txBody>
      </p:sp>
      <p:sp>
        <p:nvSpPr>
          <p:cNvPr id="221" name="Google Shape;221;p58"/>
          <p:cNvSpPr/>
          <p:nvPr/>
        </p:nvSpPr>
        <p:spPr>
          <a:xfrm>
            <a:off x="8443599" y="1793467"/>
            <a:ext cx="3236400" cy="635700"/>
          </a:xfrm>
          <a:prstGeom prst="roundRect">
            <a:avLst>
              <a:gd fmla="val 13342" name="adj"/>
            </a:avLst>
          </a:prstGeom>
          <a:solidFill>
            <a:srgbClr val="04346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Roboto Light"/>
              <a:ea typeface="Roboto Light"/>
              <a:cs typeface="Roboto Light"/>
              <a:sym typeface="Roboto Light"/>
            </a:endParaRPr>
          </a:p>
        </p:txBody>
      </p:sp>
      <p:sp>
        <p:nvSpPr>
          <p:cNvPr id="222" name="Google Shape;222;p58"/>
          <p:cNvSpPr/>
          <p:nvPr/>
        </p:nvSpPr>
        <p:spPr>
          <a:xfrm flipH="1">
            <a:off x="623733" y="1896064"/>
            <a:ext cx="3237900" cy="4238100"/>
          </a:xfrm>
          <a:prstGeom prst="round2DiagRect">
            <a:avLst>
              <a:gd fmla="val 16667" name="adj1"/>
              <a:gd fmla="val 0" name="adj2"/>
            </a:avLst>
          </a:prstGeom>
          <a:solidFill>
            <a:srgbClr val="F3F3F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3" name="Google Shape;223;p58"/>
          <p:cNvSpPr txBox="1"/>
          <p:nvPr/>
        </p:nvSpPr>
        <p:spPr>
          <a:xfrm>
            <a:off x="659000" y="2541965"/>
            <a:ext cx="3162000" cy="3592500"/>
          </a:xfrm>
          <a:prstGeom prst="rect">
            <a:avLst/>
          </a:prstGeom>
          <a:noFill/>
          <a:ln>
            <a:noFill/>
          </a:ln>
        </p:spPr>
        <p:txBody>
          <a:bodyPr anchorCtr="0" anchor="t" bIns="243825" lIns="243825" spcFirstLastPara="1" rIns="243825" wrap="square" tIns="243825">
            <a:noAutofit/>
          </a:bodyPr>
          <a:lstStyle/>
          <a:p>
            <a:pPr indent="0" lvl="0" marL="0" marR="0" rtl="0" algn="l">
              <a:lnSpc>
                <a:spcPct val="115000"/>
              </a:lnSpc>
              <a:spcBef>
                <a:spcPts val="0"/>
              </a:spcBef>
              <a:spcAft>
                <a:spcPts val="0"/>
              </a:spcAft>
              <a:buClr>
                <a:srgbClr val="000000"/>
              </a:buClr>
              <a:buSzPts val="1900"/>
              <a:buFont typeface="Arial"/>
              <a:buNone/>
            </a:pPr>
            <a:r>
              <a:t/>
            </a:r>
            <a:endParaRPr b="0" i="0" sz="1900" u="none" cap="none" strike="noStrike">
              <a:solidFill>
                <a:srgbClr val="000000"/>
              </a:solidFill>
              <a:latin typeface="Roboto Light"/>
              <a:ea typeface="Roboto Light"/>
              <a:cs typeface="Roboto Light"/>
              <a:sym typeface="Roboto Light"/>
            </a:endParaRPr>
          </a:p>
        </p:txBody>
      </p:sp>
      <p:sp>
        <p:nvSpPr>
          <p:cNvPr id="224" name="Google Shape;224;p58"/>
          <p:cNvSpPr/>
          <p:nvPr/>
        </p:nvSpPr>
        <p:spPr>
          <a:xfrm>
            <a:off x="624432" y="1793467"/>
            <a:ext cx="3236400" cy="635700"/>
          </a:xfrm>
          <a:prstGeom prst="roundRect">
            <a:avLst>
              <a:gd fmla="val 13342" name="adj"/>
            </a:avLst>
          </a:prstGeom>
          <a:solidFill>
            <a:srgbClr val="2E5E7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Roboto"/>
              <a:ea typeface="Roboto"/>
              <a:cs typeface="Roboto"/>
              <a:sym typeface="Roboto"/>
            </a:endParaRPr>
          </a:p>
        </p:txBody>
      </p:sp>
      <p:sp>
        <p:nvSpPr>
          <p:cNvPr id="225" name="Google Shape;225;p58"/>
          <p:cNvSpPr/>
          <p:nvPr/>
        </p:nvSpPr>
        <p:spPr>
          <a:xfrm flipH="1">
            <a:off x="4541150" y="1896064"/>
            <a:ext cx="3237900" cy="4238100"/>
          </a:xfrm>
          <a:prstGeom prst="round2DiagRect">
            <a:avLst>
              <a:gd fmla="val 16667" name="adj1"/>
              <a:gd fmla="val 0" name="adj2"/>
            </a:avLst>
          </a:prstGeom>
          <a:solidFill>
            <a:srgbClr val="F3F3F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6" name="Google Shape;226;p58"/>
          <p:cNvSpPr txBox="1"/>
          <p:nvPr/>
        </p:nvSpPr>
        <p:spPr>
          <a:xfrm>
            <a:off x="4576417" y="2541981"/>
            <a:ext cx="3162000" cy="3592500"/>
          </a:xfrm>
          <a:prstGeom prst="rect">
            <a:avLst/>
          </a:prstGeom>
          <a:noFill/>
          <a:ln>
            <a:noFill/>
          </a:ln>
        </p:spPr>
        <p:txBody>
          <a:bodyPr anchorCtr="0" anchor="t" bIns="243825" lIns="243825" spcFirstLastPara="1" rIns="243825" wrap="square" tIns="243825">
            <a:noAutofit/>
          </a:bodyPr>
          <a:lstStyle/>
          <a:p>
            <a:pPr indent="0" lvl="0" marL="0" marR="0" rtl="0" algn="l">
              <a:lnSpc>
                <a:spcPct val="115000"/>
              </a:lnSpc>
              <a:spcBef>
                <a:spcPts val="0"/>
              </a:spcBef>
              <a:spcAft>
                <a:spcPts val="0"/>
              </a:spcAft>
              <a:buClr>
                <a:srgbClr val="000000"/>
              </a:buClr>
              <a:buSzPts val="1900"/>
              <a:buFont typeface="Arial"/>
              <a:buNone/>
            </a:pPr>
            <a:r>
              <a:t/>
            </a:r>
            <a:endParaRPr b="0" i="0" sz="1900" u="none" cap="none" strike="noStrike">
              <a:solidFill>
                <a:srgbClr val="000000"/>
              </a:solidFill>
              <a:latin typeface="Roboto Light"/>
              <a:ea typeface="Roboto Light"/>
              <a:cs typeface="Roboto Light"/>
              <a:sym typeface="Roboto Light"/>
            </a:endParaRPr>
          </a:p>
        </p:txBody>
      </p:sp>
      <p:sp>
        <p:nvSpPr>
          <p:cNvPr id="227" name="Google Shape;227;p58"/>
          <p:cNvSpPr txBox="1"/>
          <p:nvPr/>
        </p:nvSpPr>
        <p:spPr>
          <a:xfrm>
            <a:off x="4488950" y="1793333"/>
            <a:ext cx="3123300" cy="635700"/>
          </a:xfrm>
          <a:prstGeom prst="rect">
            <a:avLst/>
          </a:prstGeom>
          <a:noFill/>
          <a:ln>
            <a:noFill/>
          </a:ln>
        </p:spPr>
        <p:txBody>
          <a:bodyPr anchorCtr="0" anchor="t" bIns="121900" lIns="182875"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28363B"/>
              </a:solidFill>
              <a:latin typeface="Roboto Medium"/>
              <a:ea typeface="Roboto Medium"/>
              <a:cs typeface="Roboto Medium"/>
              <a:sym typeface="Roboto Medium"/>
            </a:endParaRPr>
          </a:p>
        </p:txBody>
      </p:sp>
      <p:sp>
        <p:nvSpPr>
          <p:cNvPr id="228" name="Google Shape;228;p58"/>
          <p:cNvSpPr txBox="1"/>
          <p:nvPr/>
        </p:nvSpPr>
        <p:spPr>
          <a:xfrm>
            <a:off x="8406367" y="1793333"/>
            <a:ext cx="3098400" cy="635700"/>
          </a:xfrm>
          <a:prstGeom prst="rect">
            <a:avLst/>
          </a:prstGeom>
          <a:noFill/>
          <a:ln>
            <a:noFill/>
          </a:ln>
        </p:spPr>
        <p:txBody>
          <a:bodyPr anchorCtr="0" anchor="t" bIns="121900" lIns="182875"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Roboto"/>
              <a:ea typeface="Roboto"/>
              <a:cs typeface="Roboto"/>
              <a:sym typeface="Roboto"/>
            </a:endParaRPr>
          </a:p>
        </p:txBody>
      </p:sp>
      <p:sp>
        <p:nvSpPr>
          <p:cNvPr id="229" name="Google Shape;229;p58"/>
          <p:cNvSpPr/>
          <p:nvPr/>
        </p:nvSpPr>
        <p:spPr>
          <a:xfrm>
            <a:off x="4532149" y="1793467"/>
            <a:ext cx="3236400" cy="635700"/>
          </a:xfrm>
          <a:prstGeom prst="roundRect">
            <a:avLst>
              <a:gd fmla="val 13342" name="adj"/>
            </a:avLst>
          </a:prstGeom>
          <a:solidFill>
            <a:srgbClr val="FCB91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Roboto"/>
              <a:ea typeface="Roboto"/>
              <a:cs typeface="Roboto"/>
              <a:sym typeface="Roboto"/>
            </a:endParaRPr>
          </a:p>
        </p:txBody>
      </p:sp>
      <p:sp>
        <p:nvSpPr>
          <p:cNvPr id="230" name="Google Shape;230;p58"/>
          <p:cNvSpPr txBox="1"/>
          <p:nvPr>
            <p:ph type="title"/>
          </p:nvPr>
        </p:nvSpPr>
        <p:spPr>
          <a:xfrm>
            <a:off x="67" y="169867"/>
            <a:ext cx="12192000" cy="5247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231" name="Google Shape;231;p58"/>
          <p:cNvSpPr txBox="1"/>
          <p:nvPr>
            <p:ph idx="2" type="title"/>
          </p:nvPr>
        </p:nvSpPr>
        <p:spPr>
          <a:xfrm>
            <a:off x="-8000" y="687033"/>
            <a:ext cx="12224700" cy="4308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1900"/>
              <a:buFont typeface="Roboto Light"/>
              <a:buNone/>
              <a:defRPr b="0" sz="1900">
                <a:latin typeface="Roboto Light"/>
                <a:ea typeface="Roboto Light"/>
                <a:cs typeface="Roboto Light"/>
                <a:sym typeface="Roboto Light"/>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p:cSld name="CUSTOM_27_1">
    <p:bg>
      <p:bgPr>
        <a:solidFill>
          <a:srgbClr val="FFFFFF"/>
        </a:solidFill>
      </p:bgPr>
    </p:bg>
    <p:spTree>
      <p:nvGrpSpPr>
        <p:cNvPr id="232" name="Shape 232"/>
        <p:cNvGrpSpPr/>
        <p:nvPr/>
      </p:nvGrpSpPr>
      <p:grpSpPr>
        <a:xfrm>
          <a:off x="0" y="0"/>
          <a:ext cx="0" cy="0"/>
          <a:chOff x="0" y="0"/>
          <a:chExt cx="0" cy="0"/>
        </a:xfrm>
      </p:grpSpPr>
      <p:sp>
        <p:nvSpPr>
          <p:cNvPr id="233" name="Google Shape;233;p59"/>
          <p:cNvSpPr/>
          <p:nvPr/>
        </p:nvSpPr>
        <p:spPr>
          <a:xfrm flipH="1">
            <a:off x="682455" y="2377467"/>
            <a:ext cx="3237900" cy="3550500"/>
          </a:xfrm>
          <a:prstGeom prst="round2DiagRect">
            <a:avLst>
              <a:gd fmla="val 16667" name="adj1"/>
              <a:gd fmla="val 0" name="adj2"/>
            </a:avLst>
          </a:prstGeom>
          <a:solidFill>
            <a:srgbClr val="F3F3F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nvGrpSpPr>
          <p:cNvPr id="234" name="Google Shape;234;p59"/>
          <p:cNvGrpSpPr/>
          <p:nvPr/>
        </p:nvGrpSpPr>
        <p:grpSpPr>
          <a:xfrm>
            <a:off x="682378" y="1587237"/>
            <a:ext cx="711186" cy="711306"/>
            <a:chOff x="457200" y="1378813"/>
            <a:chExt cx="695400" cy="695450"/>
          </a:xfrm>
        </p:grpSpPr>
        <p:sp>
          <p:nvSpPr>
            <p:cNvPr id="235" name="Google Shape;235;p59"/>
            <p:cNvSpPr/>
            <p:nvPr/>
          </p:nvSpPr>
          <p:spPr>
            <a:xfrm>
              <a:off x="457200" y="1378813"/>
              <a:ext cx="695400" cy="621300"/>
            </a:xfrm>
            <a:prstGeom prst="roundRect">
              <a:avLst>
                <a:gd fmla="val 16667" name="adj"/>
              </a:avLst>
            </a:prstGeom>
            <a:solidFill>
              <a:schemeClr val="dk1"/>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Roboto Light"/>
                  <a:ea typeface="Roboto Light"/>
                  <a:cs typeface="Roboto Light"/>
                  <a:sym typeface="Roboto Light"/>
                </a:rPr>
                <a:t>01</a:t>
              </a:r>
              <a:endParaRPr b="0" i="0" sz="2800" u="none" cap="none" strike="noStrike">
                <a:solidFill>
                  <a:schemeClr val="lt1"/>
                </a:solidFill>
                <a:latin typeface="Roboto Light"/>
                <a:ea typeface="Roboto Light"/>
                <a:cs typeface="Roboto Light"/>
                <a:sym typeface="Roboto Light"/>
              </a:endParaRPr>
            </a:p>
          </p:txBody>
        </p:sp>
        <p:sp>
          <p:nvSpPr>
            <p:cNvPr id="236" name="Google Shape;236;p59"/>
            <p:cNvSpPr/>
            <p:nvPr/>
          </p:nvSpPr>
          <p:spPr>
            <a:xfrm rot="10800000">
              <a:off x="634726" y="1885638"/>
              <a:ext cx="340325" cy="188625"/>
            </a:xfrm>
            <a:prstGeom prst="flowChartExtract">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grpSp>
      <p:grpSp>
        <p:nvGrpSpPr>
          <p:cNvPr id="237" name="Google Shape;237;p59"/>
          <p:cNvGrpSpPr/>
          <p:nvPr/>
        </p:nvGrpSpPr>
        <p:grpSpPr>
          <a:xfrm>
            <a:off x="4378078" y="1587237"/>
            <a:ext cx="711186" cy="711306"/>
            <a:chOff x="457200" y="1378813"/>
            <a:chExt cx="695400" cy="695450"/>
          </a:xfrm>
        </p:grpSpPr>
        <p:sp>
          <p:nvSpPr>
            <p:cNvPr id="238" name="Google Shape;238;p59"/>
            <p:cNvSpPr/>
            <p:nvPr/>
          </p:nvSpPr>
          <p:spPr>
            <a:xfrm>
              <a:off x="457200" y="1378813"/>
              <a:ext cx="695400" cy="621300"/>
            </a:xfrm>
            <a:prstGeom prst="roundRect">
              <a:avLst>
                <a:gd fmla="val 16667" name="adj"/>
              </a:avLst>
            </a:prstGeom>
            <a:solidFill>
              <a:schemeClr val="accent1"/>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2"/>
                  </a:solidFill>
                  <a:latin typeface="Roboto Light"/>
                  <a:ea typeface="Roboto Light"/>
                  <a:cs typeface="Roboto Light"/>
                  <a:sym typeface="Roboto Light"/>
                </a:rPr>
                <a:t>02</a:t>
              </a:r>
              <a:endParaRPr b="0" i="0" sz="2800" u="none" cap="none" strike="noStrike">
                <a:solidFill>
                  <a:schemeClr val="dk2"/>
                </a:solidFill>
                <a:latin typeface="Roboto Light"/>
                <a:ea typeface="Roboto Light"/>
                <a:cs typeface="Roboto Light"/>
                <a:sym typeface="Roboto Light"/>
              </a:endParaRPr>
            </a:p>
          </p:txBody>
        </p:sp>
        <p:sp>
          <p:nvSpPr>
            <p:cNvPr id="239" name="Google Shape;239;p59"/>
            <p:cNvSpPr/>
            <p:nvPr/>
          </p:nvSpPr>
          <p:spPr>
            <a:xfrm rot="10800000">
              <a:off x="634726" y="1885638"/>
              <a:ext cx="340325" cy="188625"/>
            </a:xfrm>
            <a:prstGeom prst="flowChartExtra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2"/>
                </a:solidFill>
                <a:latin typeface="Arial"/>
                <a:ea typeface="Arial"/>
                <a:cs typeface="Arial"/>
                <a:sym typeface="Arial"/>
              </a:endParaRPr>
            </a:p>
          </p:txBody>
        </p:sp>
      </p:grpSp>
      <p:sp>
        <p:nvSpPr>
          <p:cNvPr id="240" name="Google Shape;240;p59"/>
          <p:cNvSpPr/>
          <p:nvPr/>
        </p:nvSpPr>
        <p:spPr>
          <a:xfrm flipH="1">
            <a:off x="4378155" y="2377467"/>
            <a:ext cx="3237900" cy="3550500"/>
          </a:xfrm>
          <a:prstGeom prst="round2DiagRect">
            <a:avLst>
              <a:gd fmla="val 16667" name="adj1"/>
              <a:gd fmla="val 0" name="adj2"/>
            </a:avLst>
          </a:prstGeom>
          <a:solidFill>
            <a:srgbClr val="F3F3F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nvGrpSpPr>
          <p:cNvPr id="241" name="Google Shape;241;p59"/>
          <p:cNvGrpSpPr/>
          <p:nvPr/>
        </p:nvGrpSpPr>
        <p:grpSpPr>
          <a:xfrm>
            <a:off x="8251578" y="1588237"/>
            <a:ext cx="711186" cy="711306"/>
            <a:chOff x="457200" y="1378813"/>
            <a:chExt cx="695400" cy="695450"/>
          </a:xfrm>
        </p:grpSpPr>
        <p:sp>
          <p:nvSpPr>
            <p:cNvPr id="242" name="Google Shape;242;p59"/>
            <p:cNvSpPr/>
            <p:nvPr/>
          </p:nvSpPr>
          <p:spPr>
            <a:xfrm>
              <a:off x="457200" y="1378813"/>
              <a:ext cx="695400" cy="621300"/>
            </a:xfrm>
            <a:prstGeom prst="roundRect">
              <a:avLst>
                <a:gd fmla="val 16667" name="adj"/>
              </a:avLst>
            </a:prstGeom>
            <a:solidFill>
              <a:schemeClr val="accent4"/>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accent5"/>
                  </a:solidFill>
                  <a:latin typeface="Roboto Light"/>
                  <a:ea typeface="Roboto Light"/>
                  <a:cs typeface="Roboto Light"/>
                  <a:sym typeface="Roboto Light"/>
                </a:rPr>
                <a:t>03</a:t>
              </a:r>
              <a:endParaRPr b="0" i="0" sz="2800" u="none" cap="none" strike="noStrike">
                <a:solidFill>
                  <a:schemeClr val="accent5"/>
                </a:solidFill>
                <a:latin typeface="Roboto Light"/>
                <a:ea typeface="Roboto Light"/>
                <a:cs typeface="Roboto Light"/>
                <a:sym typeface="Roboto Light"/>
              </a:endParaRPr>
            </a:p>
          </p:txBody>
        </p:sp>
        <p:sp>
          <p:nvSpPr>
            <p:cNvPr id="243" name="Google Shape;243;p59"/>
            <p:cNvSpPr/>
            <p:nvPr/>
          </p:nvSpPr>
          <p:spPr>
            <a:xfrm rot="10800000">
              <a:off x="634726" y="1885638"/>
              <a:ext cx="340325" cy="188625"/>
            </a:xfrm>
            <a:prstGeom prst="flowChartExtract">
              <a:avLst/>
            </a:pr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accent5"/>
                </a:solidFill>
                <a:latin typeface="Arial"/>
                <a:ea typeface="Arial"/>
                <a:cs typeface="Arial"/>
                <a:sym typeface="Arial"/>
              </a:endParaRPr>
            </a:p>
          </p:txBody>
        </p:sp>
      </p:grpSp>
      <p:sp>
        <p:nvSpPr>
          <p:cNvPr id="244" name="Google Shape;244;p59"/>
          <p:cNvSpPr/>
          <p:nvPr/>
        </p:nvSpPr>
        <p:spPr>
          <a:xfrm flipH="1">
            <a:off x="8251655" y="2378467"/>
            <a:ext cx="3237900" cy="3550500"/>
          </a:xfrm>
          <a:prstGeom prst="round2DiagRect">
            <a:avLst>
              <a:gd fmla="val 16667" name="adj1"/>
              <a:gd fmla="val 0" name="adj2"/>
            </a:avLst>
          </a:prstGeom>
          <a:solidFill>
            <a:srgbClr val="F3F3F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5" name="Google Shape;245;p59"/>
          <p:cNvSpPr txBox="1"/>
          <p:nvPr>
            <p:ph type="title"/>
          </p:nvPr>
        </p:nvSpPr>
        <p:spPr>
          <a:xfrm>
            <a:off x="67" y="169867"/>
            <a:ext cx="12192000" cy="5247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246" name="Google Shape;246;p59"/>
          <p:cNvSpPr txBox="1"/>
          <p:nvPr>
            <p:ph idx="2" type="title"/>
          </p:nvPr>
        </p:nvSpPr>
        <p:spPr>
          <a:xfrm>
            <a:off x="-8000" y="687033"/>
            <a:ext cx="12224700" cy="4308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1900"/>
              <a:buFont typeface="Roboto Light"/>
              <a:buNone/>
              <a:defRPr b="0" sz="1900">
                <a:latin typeface="Roboto Light"/>
                <a:ea typeface="Roboto Light"/>
                <a:cs typeface="Roboto Light"/>
                <a:sym typeface="Roboto Light"/>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6">
  <p:cSld name="CUSTOM_28">
    <p:bg>
      <p:bgPr>
        <a:solidFill>
          <a:srgbClr val="FFFFFF"/>
        </a:solidFill>
      </p:bgPr>
    </p:bg>
    <p:spTree>
      <p:nvGrpSpPr>
        <p:cNvPr id="247" name="Shape 247"/>
        <p:cNvGrpSpPr/>
        <p:nvPr/>
      </p:nvGrpSpPr>
      <p:grpSpPr>
        <a:xfrm>
          <a:off x="0" y="0"/>
          <a:ext cx="0" cy="0"/>
          <a:chOff x="0" y="0"/>
          <a:chExt cx="0" cy="0"/>
        </a:xfrm>
      </p:grpSpPr>
      <p:sp>
        <p:nvSpPr>
          <p:cNvPr id="248" name="Google Shape;248;p60"/>
          <p:cNvSpPr/>
          <p:nvPr/>
        </p:nvSpPr>
        <p:spPr>
          <a:xfrm>
            <a:off x="609547" y="1723957"/>
            <a:ext cx="5130900" cy="635700"/>
          </a:xfrm>
          <a:prstGeom prst="roundRect">
            <a:avLst>
              <a:gd fmla="val 16667" name="adj"/>
            </a:avLst>
          </a:prstGeom>
          <a:solidFill>
            <a:srgbClr val="2E5E73"/>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rgbClr val="FFFFFF"/>
              </a:solidFill>
              <a:latin typeface="Roboto Light"/>
              <a:ea typeface="Roboto Light"/>
              <a:cs typeface="Roboto Light"/>
              <a:sym typeface="Roboto Light"/>
            </a:endParaRPr>
          </a:p>
        </p:txBody>
      </p:sp>
      <p:sp>
        <p:nvSpPr>
          <p:cNvPr id="249" name="Google Shape;249;p60"/>
          <p:cNvSpPr/>
          <p:nvPr/>
        </p:nvSpPr>
        <p:spPr>
          <a:xfrm rot="10800000">
            <a:off x="791159" y="2242341"/>
            <a:ext cx="348039" cy="192926"/>
          </a:xfrm>
          <a:prstGeom prst="flowChartExtract">
            <a:avLst/>
          </a:prstGeom>
          <a:solidFill>
            <a:srgbClr val="2E5E7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Arial"/>
              <a:ea typeface="Arial"/>
              <a:cs typeface="Arial"/>
              <a:sym typeface="Arial"/>
            </a:endParaRPr>
          </a:p>
        </p:txBody>
      </p:sp>
      <p:sp>
        <p:nvSpPr>
          <p:cNvPr id="250" name="Google Shape;250;p60"/>
          <p:cNvSpPr/>
          <p:nvPr/>
        </p:nvSpPr>
        <p:spPr>
          <a:xfrm>
            <a:off x="6502347" y="1723974"/>
            <a:ext cx="5130900" cy="635700"/>
          </a:xfrm>
          <a:prstGeom prst="roundRect">
            <a:avLst>
              <a:gd fmla="val 16667" name="adj"/>
            </a:avLst>
          </a:prstGeom>
          <a:solidFill>
            <a:srgbClr val="043461"/>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Roboto Light"/>
              <a:ea typeface="Roboto Light"/>
              <a:cs typeface="Roboto Light"/>
              <a:sym typeface="Roboto Light"/>
            </a:endParaRPr>
          </a:p>
        </p:txBody>
      </p:sp>
      <p:sp>
        <p:nvSpPr>
          <p:cNvPr id="251" name="Google Shape;251;p60"/>
          <p:cNvSpPr/>
          <p:nvPr/>
        </p:nvSpPr>
        <p:spPr>
          <a:xfrm rot="10800000">
            <a:off x="6683959" y="2242358"/>
            <a:ext cx="348039" cy="192926"/>
          </a:xfrm>
          <a:prstGeom prst="flowChartExtract">
            <a:avLst/>
          </a:prstGeom>
          <a:solidFill>
            <a:srgbClr val="04346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60"/>
          <p:cNvSpPr txBox="1"/>
          <p:nvPr/>
        </p:nvSpPr>
        <p:spPr>
          <a:xfrm>
            <a:off x="609533" y="1739740"/>
            <a:ext cx="5130900" cy="635700"/>
          </a:xfrm>
          <a:prstGeom prst="rect">
            <a:avLst/>
          </a:prstGeom>
          <a:noFill/>
          <a:ln>
            <a:noFill/>
          </a:ln>
        </p:spPr>
        <p:txBody>
          <a:bodyPr anchorCtr="0" anchor="t" bIns="0" lIns="243825" spcFirstLastPara="1" rIns="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Roboto Light"/>
              <a:ea typeface="Roboto Light"/>
              <a:cs typeface="Roboto Light"/>
              <a:sym typeface="Roboto Light"/>
            </a:endParaRPr>
          </a:p>
        </p:txBody>
      </p:sp>
      <p:sp>
        <p:nvSpPr>
          <p:cNvPr id="253" name="Google Shape;253;p60"/>
          <p:cNvSpPr txBox="1"/>
          <p:nvPr/>
        </p:nvSpPr>
        <p:spPr>
          <a:xfrm>
            <a:off x="6502333" y="1746024"/>
            <a:ext cx="5130900" cy="635700"/>
          </a:xfrm>
          <a:prstGeom prst="rect">
            <a:avLst/>
          </a:prstGeom>
          <a:noFill/>
          <a:ln>
            <a:noFill/>
          </a:ln>
        </p:spPr>
        <p:txBody>
          <a:bodyPr anchorCtr="0" anchor="t" bIns="0" lIns="243825" spcFirstLastPara="1" rIns="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Roboto Light"/>
              <a:ea typeface="Roboto Light"/>
              <a:cs typeface="Roboto Light"/>
              <a:sym typeface="Roboto Light"/>
            </a:endParaRPr>
          </a:p>
        </p:txBody>
      </p:sp>
      <p:sp>
        <p:nvSpPr>
          <p:cNvPr id="254" name="Google Shape;254;p60"/>
          <p:cNvSpPr txBox="1"/>
          <p:nvPr>
            <p:ph type="title"/>
          </p:nvPr>
        </p:nvSpPr>
        <p:spPr>
          <a:xfrm>
            <a:off x="722900" y="1773100"/>
            <a:ext cx="4865700" cy="524700"/>
          </a:xfrm>
          <a:prstGeom prst="rect">
            <a:avLst/>
          </a:prstGeom>
          <a:noFill/>
          <a:ln>
            <a:noFill/>
          </a:ln>
        </p:spPr>
        <p:txBody>
          <a:bodyPr anchorCtr="0" anchor="ctr" bIns="121900" lIns="487675" spcFirstLastPara="1" rIns="121900" wrap="square" tIns="121900">
            <a:noAutofit/>
          </a:bodyPr>
          <a:lstStyle>
            <a:lvl1pPr lvl="0" algn="l">
              <a:lnSpc>
                <a:spcPct val="100000"/>
              </a:lnSpc>
              <a:spcBef>
                <a:spcPts val="0"/>
              </a:spcBef>
              <a:spcAft>
                <a:spcPts val="0"/>
              </a:spcAft>
              <a:buClr>
                <a:schemeClr val="lt1"/>
              </a:buClr>
              <a:buSzPts val="2400"/>
              <a:buFont typeface="Roboto Light"/>
              <a:buNone/>
              <a:defRPr b="0" sz="2400">
                <a:solidFill>
                  <a:schemeClr val="lt1"/>
                </a:solidFill>
                <a:latin typeface="Roboto Light"/>
                <a:ea typeface="Roboto Light"/>
                <a:cs typeface="Roboto Light"/>
                <a:sym typeface="Roboto Light"/>
              </a:defRPr>
            </a:lvl1pPr>
            <a:lvl2pPr lvl="1" algn="l">
              <a:lnSpc>
                <a:spcPct val="100000"/>
              </a:lnSpc>
              <a:spcBef>
                <a:spcPts val="0"/>
              </a:spcBef>
              <a:spcAft>
                <a:spcPts val="0"/>
              </a:spcAft>
              <a:buSzPts val="3700"/>
              <a:buNone/>
              <a:defRPr>
                <a:latin typeface="Roboto Light"/>
                <a:ea typeface="Roboto Light"/>
                <a:cs typeface="Roboto Light"/>
                <a:sym typeface="Roboto Light"/>
              </a:defRPr>
            </a:lvl2pPr>
            <a:lvl3pPr lvl="2" algn="l">
              <a:lnSpc>
                <a:spcPct val="100000"/>
              </a:lnSpc>
              <a:spcBef>
                <a:spcPts val="0"/>
              </a:spcBef>
              <a:spcAft>
                <a:spcPts val="0"/>
              </a:spcAft>
              <a:buSzPts val="3700"/>
              <a:buNone/>
              <a:defRPr>
                <a:latin typeface="Roboto Light"/>
                <a:ea typeface="Roboto Light"/>
                <a:cs typeface="Roboto Light"/>
                <a:sym typeface="Roboto Light"/>
              </a:defRPr>
            </a:lvl3pPr>
            <a:lvl4pPr lvl="3" algn="l">
              <a:lnSpc>
                <a:spcPct val="100000"/>
              </a:lnSpc>
              <a:spcBef>
                <a:spcPts val="0"/>
              </a:spcBef>
              <a:spcAft>
                <a:spcPts val="0"/>
              </a:spcAft>
              <a:buSzPts val="3700"/>
              <a:buNone/>
              <a:defRPr>
                <a:latin typeface="Roboto Light"/>
                <a:ea typeface="Roboto Light"/>
                <a:cs typeface="Roboto Light"/>
                <a:sym typeface="Roboto Light"/>
              </a:defRPr>
            </a:lvl4pPr>
            <a:lvl5pPr lvl="4" algn="l">
              <a:lnSpc>
                <a:spcPct val="100000"/>
              </a:lnSpc>
              <a:spcBef>
                <a:spcPts val="0"/>
              </a:spcBef>
              <a:spcAft>
                <a:spcPts val="0"/>
              </a:spcAft>
              <a:buSzPts val="3700"/>
              <a:buNone/>
              <a:defRPr>
                <a:latin typeface="Roboto Light"/>
                <a:ea typeface="Roboto Light"/>
                <a:cs typeface="Roboto Light"/>
                <a:sym typeface="Roboto Light"/>
              </a:defRPr>
            </a:lvl5pPr>
            <a:lvl6pPr lvl="5" algn="l">
              <a:lnSpc>
                <a:spcPct val="100000"/>
              </a:lnSpc>
              <a:spcBef>
                <a:spcPts val="0"/>
              </a:spcBef>
              <a:spcAft>
                <a:spcPts val="0"/>
              </a:spcAft>
              <a:buSzPts val="3700"/>
              <a:buNone/>
              <a:defRPr>
                <a:latin typeface="Roboto Light"/>
                <a:ea typeface="Roboto Light"/>
                <a:cs typeface="Roboto Light"/>
                <a:sym typeface="Roboto Light"/>
              </a:defRPr>
            </a:lvl6pPr>
            <a:lvl7pPr lvl="6" algn="l">
              <a:lnSpc>
                <a:spcPct val="100000"/>
              </a:lnSpc>
              <a:spcBef>
                <a:spcPts val="0"/>
              </a:spcBef>
              <a:spcAft>
                <a:spcPts val="0"/>
              </a:spcAft>
              <a:buSzPts val="3700"/>
              <a:buNone/>
              <a:defRPr>
                <a:latin typeface="Roboto Light"/>
                <a:ea typeface="Roboto Light"/>
                <a:cs typeface="Roboto Light"/>
                <a:sym typeface="Roboto Light"/>
              </a:defRPr>
            </a:lvl7pPr>
            <a:lvl8pPr lvl="7" algn="l">
              <a:lnSpc>
                <a:spcPct val="100000"/>
              </a:lnSpc>
              <a:spcBef>
                <a:spcPts val="0"/>
              </a:spcBef>
              <a:spcAft>
                <a:spcPts val="0"/>
              </a:spcAft>
              <a:buSzPts val="3700"/>
              <a:buNone/>
              <a:defRPr>
                <a:latin typeface="Roboto Light"/>
                <a:ea typeface="Roboto Light"/>
                <a:cs typeface="Roboto Light"/>
                <a:sym typeface="Roboto Light"/>
              </a:defRPr>
            </a:lvl8pPr>
            <a:lvl9pPr lvl="8" algn="l">
              <a:lnSpc>
                <a:spcPct val="100000"/>
              </a:lnSpc>
              <a:spcBef>
                <a:spcPts val="0"/>
              </a:spcBef>
              <a:spcAft>
                <a:spcPts val="0"/>
              </a:spcAft>
              <a:buSzPts val="3700"/>
              <a:buNone/>
              <a:defRPr>
                <a:latin typeface="Roboto Light"/>
                <a:ea typeface="Roboto Light"/>
                <a:cs typeface="Roboto Light"/>
                <a:sym typeface="Roboto Light"/>
              </a:defRPr>
            </a:lvl9pPr>
          </a:lstStyle>
          <a:p/>
        </p:txBody>
      </p:sp>
      <p:sp>
        <p:nvSpPr>
          <p:cNvPr id="255" name="Google Shape;255;p60"/>
          <p:cNvSpPr txBox="1"/>
          <p:nvPr>
            <p:ph idx="2" type="title"/>
          </p:nvPr>
        </p:nvSpPr>
        <p:spPr>
          <a:xfrm>
            <a:off x="6634933" y="1773100"/>
            <a:ext cx="4865700" cy="524700"/>
          </a:xfrm>
          <a:prstGeom prst="rect">
            <a:avLst/>
          </a:prstGeom>
          <a:noFill/>
          <a:ln>
            <a:noFill/>
          </a:ln>
        </p:spPr>
        <p:txBody>
          <a:bodyPr anchorCtr="0" anchor="ctr" bIns="121900" lIns="487675" spcFirstLastPara="1" rIns="121900" wrap="square" tIns="121900">
            <a:noAutofit/>
          </a:bodyPr>
          <a:lstStyle>
            <a:lvl1pPr lvl="0" algn="l">
              <a:lnSpc>
                <a:spcPct val="100000"/>
              </a:lnSpc>
              <a:spcBef>
                <a:spcPts val="0"/>
              </a:spcBef>
              <a:spcAft>
                <a:spcPts val="0"/>
              </a:spcAft>
              <a:buClr>
                <a:schemeClr val="lt1"/>
              </a:buClr>
              <a:buSzPts val="2400"/>
              <a:buFont typeface="Roboto Light"/>
              <a:buNone/>
              <a:defRPr b="0" sz="2400">
                <a:solidFill>
                  <a:schemeClr val="lt1"/>
                </a:solidFill>
                <a:latin typeface="Roboto Light"/>
                <a:ea typeface="Roboto Light"/>
                <a:cs typeface="Roboto Light"/>
                <a:sym typeface="Roboto Light"/>
              </a:defRPr>
            </a:lvl1pPr>
            <a:lvl2pPr lvl="1" algn="l">
              <a:lnSpc>
                <a:spcPct val="100000"/>
              </a:lnSpc>
              <a:spcBef>
                <a:spcPts val="0"/>
              </a:spcBef>
              <a:spcAft>
                <a:spcPts val="0"/>
              </a:spcAft>
              <a:buSzPts val="3700"/>
              <a:buNone/>
              <a:defRPr>
                <a:latin typeface="Roboto Light"/>
                <a:ea typeface="Roboto Light"/>
                <a:cs typeface="Roboto Light"/>
                <a:sym typeface="Roboto Light"/>
              </a:defRPr>
            </a:lvl2pPr>
            <a:lvl3pPr lvl="2" algn="l">
              <a:lnSpc>
                <a:spcPct val="100000"/>
              </a:lnSpc>
              <a:spcBef>
                <a:spcPts val="0"/>
              </a:spcBef>
              <a:spcAft>
                <a:spcPts val="0"/>
              </a:spcAft>
              <a:buSzPts val="3700"/>
              <a:buNone/>
              <a:defRPr>
                <a:latin typeface="Roboto Light"/>
                <a:ea typeface="Roboto Light"/>
                <a:cs typeface="Roboto Light"/>
                <a:sym typeface="Roboto Light"/>
              </a:defRPr>
            </a:lvl3pPr>
            <a:lvl4pPr lvl="3" algn="l">
              <a:lnSpc>
                <a:spcPct val="100000"/>
              </a:lnSpc>
              <a:spcBef>
                <a:spcPts val="0"/>
              </a:spcBef>
              <a:spcAft>
                <a:spcPts val="0"/>
              </a:spcAft>
              <a:buSzPts val="3700"/>
              <a:buNone/>
              <a:defRPr>
                <a:latin typeface="Roboto Light"/>
                <a:ea typeface="Roboto Light"/>
                <a:cs typeface="Roboto Light"/>
                <a:sym typeface="Roboto Light"/>
              </a:defRPr>
            </a:lvl4pPr>
            <a:lvl5pPr lvl="4" algn="l">
              <a:lnSpc>
                <a:spcPct val="100000"/>
              </a:lnSpc>
              <a:spcBef>
                <a:spcPts val="0"/>
              </a:spcBef>
              <a:spcAft>
                <a:spcPts val="0"/>
              </a:spcAft>
              <a:buSzPts val="3700"/>
              <a:buNone/>
              <a:defRPr>
                <a:latin typeface="Roboto Light"/>
                <a:ea typeface="Roboto Light"/>
                <a:cs typeface="Roboto Light"/>
                <a:sym typeface="Roboto Light"/>
              </a:defRPr>
            </a:lvl5pPr>
            <a:lvl6pPr lvl="5" algn="l">
              <a:lnSpc>
                <a:spcPct val="100000"/>
              </a:lnSpc>
              <a:spcBef>
                <a:spcPts val="0"/>
              </a:spcBef>
              <a:spcAft>
                <a:spcPts val="0"/>
              </a:spcAft>
              <a:buSzPts val="3700"/>
              <a:buNone/>
              <a:defRPr>
                <a:latin typeface="Roboto Light"/>
                <a:ea typeface="Roboto Light"/>
                <a:cs typeface="Roboto Light"/>
                <a:sym typeface="Roboto Light"/>
              </a:defRPr>
            </a:lvl6pPr>
            <a:lvl7pPr lvl="6" algn="l">
              <a:lnSpc>
                <a:spcPct val="100000"/>
              </a:lnSpc>
              <a:spcBef>
                <a:spcPts val="0"/>
              </a:spcBef>
              <a:spcAft>
                <a:spcPts val="0"/>
              </a:spcAft>
              <a:buSzPts val="3700"/>
              <a:buNone/>
              <a:defRPr>
                <a:latin typeface="Roboto Light"/>
                <a:ea typeface="Roboto Light"/>
                <a:cs typeface="Roboto Light"/>
                <a:sym typeface="Roboto Light"/>
              </a:defRPr>
            </a:lvl7pPr>
            <a:lvl8pPr lvl="7" algn="l">
              <a:lnSpc>
                <a:spcPct val="100000"/>
              </a:lnSpc>
              <a:spcBef>
                <a:spcPts val="0"/>
              </a:spcBef>
              <a:spcAft>
                <a:spcPts val="0"/>
              </a:spcAft>
              <a:buSzPts val="3700"/>
              <a:buNone/>
              <a:defRPr>
                <a:latin typeface="Roboto Light"/>
                <a:ea typeface="Roboto Light"/>
                <a:cs typeface="Roboto Light"/>
                <a:sym typeface="Roboto Light"/>
              </a:defRPr>
            </a:lvl8pPr>
            <a:lvl9pPr lvl="8" algn="l">
              <a:lnSpc>
                <a:spcPct val="100000"/>
              </a:lnSpc>
              <a:spcBef>
                <a:spcPts val="0"/>
              </a:spcBef>
              <a:spcAft>
                <a:spcPts val="0"/>
              </a:spcAft>
              <a:buSzPts val="3700"/>
              <a:buNone/>
              <a:defRPr>
                <a:latin typeface="Roboto Light"/>
                <a:ea typeface="Roboto Light"/>
                <a:cs typeface="Roboto Light"/>
                <a:sym typeface="Roboto Light"/>
              </a:defRPr>
            </a:lvl9pPr>
          </a:lstStyle>
          <a:p/>
        </p:txBody>
      </p:sp>
      <p:sp>
        <p:nvSpPr>
          <p:cNvPr id="256" name="Google Shape;256;p60"/>
          <p:cNvSpPr txBox="1"/>
          <p:nvPr>
            <p:ph idx="3" type="title"/>
          </p:nvPr>
        </p:nvSpPr>
        <p:spPr>
          <a:xfrm>
            <a:off x="722900" y="2672467"/>
            <a:ext cx="4865700" cy="33192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Clr>
                <a:srgbClr val="2E5E73"/>
              </a:buClr>
              <a:buSzPts val="2100"/>
              <a:buFont typeface="Roboto Light"/>
              <a:buNone/>
              <a:defRPr b="0" sz="2100">
                <a:solidFill>
                  <a:srgbClr val="2E5E73"/>
                </a:solidFill>
                <a:latin typeface="Roboto Light"/>
                <a:ea typeface="Roboto Light"/>
                <a:cs typeface="Roboto Light"/>
                <a:sym typeface="Roboto Light"/>
              </a:defRPr>
            </a:lvl1pPr>
            <a:lvl2pPr lvl="1" algn="l">
              <a:lnSpc>
                <a:spcPct val="100000"/>
              </a:lnSpc>
              <a:spcBef>
                <a:spcPts val="0"/>
              </a:spcBef>
              <a:spcAft>
                <a:spcPts val="0"/>
              </a:spcAft>
              <a:buClr>
                <a:srgbClr val="2E5E73"/>
              </a:buClr>
              <a:buSzPts val="2100"/>
              <a:buNone/>
              <a:defRPr sz="2100">
                <a:solidFill>
                  <a:srgbClr val="2E5E73"/>
                </a:solidFill>
                <a:latin typeface="Roboto Light"/>
                <a:ea typeface="Roboto Light"/>
                <a:cs typeface="Roboto Light"/>
                <a:sym typeface="Roboto Light"/>
              </a:defRPr>
            </a:lvl2pPr>
            <a:lvl3pPr lvl="2" algn="l">
              <a:lnSpc>
                <a:spcPct val="100000"/>
              </a:lnSpc>
              <a:spcBef>
                <a:spcPts val="0"/>
              </a:spcBef>
              <a:spcAft>
                <a:spcPts val="0"/>
              </a:spcAft>
              <a:buClr>
                <a:srgbClr val="2E5E73"/>
              </a:buClr>
              <a:buSzPts val="2100"/>
              <a:buNone/>
              <a:defRPr sz="2100">
                <a:solidFill>
                  <a:srgbClr val="2E5E73"/>
                </a:solidFill>
                <a:latin typeface="Roboto Light"/>
                <a:ea typeface="Roboto Light"/>
                <a:cs typeface="Roboto Light"/>
                <a:sym typeface="Roboto Light"/>
              </a:defRPr>
            </a:lvl3pPr>
            <a:lvl4pPr lvl="3" algn="l">
              <a:lnSpc>
                <a:spcPct val="100000"/>
              </a:lnSpc>
              <a:spcBef>
                <a:spcPts val="0"/>
              </a:spcBef>
              <a:spcAft>
                <a:spcPts val="0"/>
              </a:spcAft>
              <a:buClr>
                <a:srgbClr val="2E5E73"/>
              </a:buClr>
              <a:buSzPts val="2100"/>
              <a:buNone/>
              <a:defRPr sz="2100">
                <a:solidFill>
                  <a:srgbClr val="2E5E73"/>
                </a:solidFill>
                <a:latin typeface="Roboto Light"/>
                <a:ea typeface="Roboto Light"/>
                <a:cs typeface="Roboto Light"/>
                <a:sym typeface="Roboto Light"/>
              </a:defRPr>
            </a:lvl4pPr>
            <a:lvl5pPr lvl="4" algn="l">
              <a:lnSpc>
                <a:spcPct val="100000"/>
              </a:lnSpc>
              <a:spcBef>
                <a:spcPts val="0"/>
              </a:spcBef>
              <a:spcAft>
                <a:spcPts val="0"/>
              </a:spcAft>
              <a:buClr>
                <a:srgbClr val="2E5E73"/>
              </a:buClr>
              <a:buSzPts val="2100"/>
              <a:buNone/>
              <a:defRPr sz="2100">
                <a:solidFill>
                  <a:srgbClr val="2E5E73"/>
                </a:solidFill>
                <a:latin typeface="Roboto Light"/>
                <a:ea typeface="Roboto Light"/>
                <a:cs typeface="Roboto Light"/>
                <a:sym typeface="Roboto Light"/>
              </a:defRPr>
            </a:lvl5pPr>
            <a:lvl6pPr lvl="5" algn="l">
              <a:lnSpc>
                <a:spcPct val="100000"/>
              </a:lnSpc>
              <a:spcBef>
                <a:spcPts val="0"/>
              </a:spcBef>
              <a:spcAft>
                <a:spcPts val="0"/>
              </a:spcAft>
              <a:buClr>
                <a:srgbClr val="2E5E73"/>
              </a:buClr>
              <a:buSzPts val="2100"/>
              <a:buNone/>
              <a:defRPr sz="2100">
                <a:solidFill>
                  <a:srgbClr val="2E5E73"/>
                </a:solidFill>
                <a:latin typeface="Roboto Light"/>
                <a:ea typeface="Roboto Light"/>
                <a:cs typeface="Roboto Light"/>
                <a:sym typeface="Roboto Light"/>
              </a:defRPr>
            </a:lvl6pPr>
            <a:lvl7pPr lvl="6" algn="l">
              <a:lnSpc>
                <a:spcPct val="100000"/>
              </a:lnSpc>
              <a:spcBef>
                <a:spcPts val="0"/>
              </a:spcBef>
              <a:spcAft>
                <a:spcPts val="0"/>
              </a:spcAft>
              <a:buClr>
                <a:srgbClr val="2E5E73"/>
              </a:buClr>
              <a:buSzPts val="2100"/>
              <a:buNone/>
              <a:defRPr sz="2100">
                <a:solidFill>
                  <a:srgbClr val="2E5E73"/>
                </a:solidFill>
                <a:latin typeface="Roboto Light"/>
                <a:ea typeface="Roboto Light"/>
                <a:cs typeface="Roboto Light"/>
                <a:sym typeface="Roboto Light"/>
              </a:defRPr>
            </a:lvl7pPr>
            <a:lvl8pPr lvl="7" algn="l">
              <a:lnSpc>
                <a:spcPct val="100000"/>
              </a:lnSpc>
              <a:spcBef>
                <a:spcPts val="0"/>
              </a:spcBef>
              <a:spcAft>
                <a:spcPts val="0"/>
              </a:spcAft>
              <a:buClr>
                <a:srgbClr val="2E5E73"/>
              </a:buClr>
              <a:buSzPts val="2100"/>
              <a:buNone/>
              <a:defRPr sz="2100">
                <a:solidFill>
                  <a:srgbClr val="2E5E73"/>
                </a:solidFill>
                <a:latin typeface="Roboto Light"/>
                <a:ea typeface="Roboto Light"/>
                <a:cs typeface="Roboto Light"/>
                <a:sym typeface="Roboto Light"/>
              </a:defRPr>
            </a:lvl8pPr>
            <a:lvl9pPr lvl="8" algn="l">
              <a:lnSpc>
                <a:spcPct val="100000"/>
              </a:lnSpc>
              <a:spcBef>
                <a:spcPts val="0"/>
              </a:spcBef>
              <a:spcAft>
                <a:spcPts val="0"/>
              </a:spcAft>
              <a:buClr>
                <a:srgbClr val="2E5E73"/>
              </a:buClr>
              <a:buSzPts val="2100"/>
              <a:buNone/>
              <a:defRPr sz="2100">
                <a:solidFill>
                  <a:srgbClr val="2E5E73"/>
                </a:solidFill>
                <a:latin typeface="Roboto Light"/>
                <a:ea typeface="Roboto Light"/>
                <a:cs typeface="Roboto Light"/>
                <a:sym typeface="Roboto Light"/>
              </a:defRPr>
            </a:lvl9pPr>
          </a:lstStyle>
          <a:p/>
        </p:txBody>
      </p:sp>
      <p:sp>
        <p:nvSpPr>
          <p:cNvPr id="257" name="Google Shape;257;p60"/>
          <p:cNvSpPr txBox="1"/>
          <p:nvPr>
            <p:ph idx="4" type="title"/>
          </p:nvPr>
        </p:nvSpPr>
        <p:spPr>
          <a:xfrm>
            <a:off x="6634933" y="2672467"/>
            <a:ext cx="4865700" cy="33192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Clr>
                <a:srgbClr val="043461"/>
              </a:buClr>
              <a:buSzPts val="2100"/>
              <a:buFont typeface="Roboto Light"/>
              <a:buNone/>
              <a:defRPr b="0" sz="2100">
                <a:solidFill>
                  <a:srgbClr val="043461"/>
                </a:solidFill>
                <a:latin typeface="Roboto Light"/>
                <a:ea typeface="Roboto Light"/>
                <a:cs typeface="Roboto Light"/>
                <a:sym typeface="Roboto Light"/>
              </a:defRPr>
            </a:lvl1pPr>
            <a:lvl2pPr lvl="1" algn="l">
              <a:lnSpc>
                <a:spcPct val="100000"/>
              </a:lnSpc>
              <a:spcBef>
                <a:spcPts val="0"/>
              </a:spcBef>
              <a:spcAft>
                <a:spcPts val="0"/>
              </a:spcAft>
              <a:buClr>
                <a:srgbClr val="043461"/>
              </a:buClr>
              <a:buSzPts val="2100"/>
              <a:buNone/>
              <a:defRPr sz="2100">
                <a:solidFill>
                  <a:srgbClr val="043461"/>
                </a:solidFill>
                <a:latin typeface="Roboto Light"/>
                <a:ea typeface="Roboto Light"/>
                <a:cs typeface="Roboto Light"/>
                <a:sym typeface="Roboto Light"/>
              </a:defRPr>
            </a:lvl2pPr>
            <a:lvl3pPr lvl="2" algn="l">
              <a:lnSpc>
                <a:spcPct val="100000"/>
              </a:lnSpc>
              <a:spcBef>
                <a:spcPts val="0"/>
              </a:spcBef>
              <a:spcAft>
                <a:spcPts val="0"/>
              </a:spcAft>
              <a:buClr>
                <a:srgbClr val="043461"/>
              </a:buClr>
              <a:buSzPts val="2100"/>
              <a:buNone/>
              <a:defRPr sz="2100">
                <a:solidFill>
                  <a:srgbClr val="043461"/>
                </a:solidFill>
                <a:latin typeface="Roboto Light"/>
                <a:ea typeface="Roboto Light"/>
                <a:cs typeface="Roboto Light"/>
                <a:sym typeface="Roboto Light"/>
              </a:defRPr>
            </a:lvl3pPr>
            <a:lvl4pPr lvl="3" algn="l">
              <a:lnSpc>
                <a:spcPct val="100000"/>
              </a:lnSpc>
              <a:spcBef>
                <a:spcPts val="0"/>
              </a:spcBef>
              <a:spcAft>
                <a:spcPts val="0"/>
              </a:spcAft>
              <a:buClr>
                <a:srgbClr val="043461"/>
              </a:buClr>
              <a:buSzPts val="2100"/>
              <a:buNone/>
              <a:defRPr sz="2100">
                <a:solidFill>
                  <a:srgbClr val="043461"/>
                </a:solidFill>
                <a:latin typeface="Roboto Light"/>
                <a:ea typeface="Roboto Light"/>
                <a:cs typeface="Roboto Light"/>
                <a:sym typeface="Roboto Light"/>
              </a:defRPr>
            </a:lvl4pPr>
            <a:lvl5pPr lvl="4" algn="l">
              <a:lnSpc>
                <a:spcPct val="100000"/>
              </a:lnSpc>
              <a:spcBef>
                <a:spcPts val="0"/>
              </a:spcBef>
              <a:spcAft>
                <a:spcPts val="0"/>
              </a:spcAft>
              <a:buClr>
                <a:srgbClr val="043461"/>
              </a:buClr>
              <a:buSzPts val="2100"/>
              <a:buNone/>
              <a:defRPr sz="2100">
                <a:solidFill>
                  <a:srgbClr val="043461"/>
                </a:solidFill>
                <a:latin typeface="Roboto Light"/>
                <a:ea typeface="Roboto Light"/>
                <a:cs typeface="Roboto Light"/>
                <a:sym typeface="Roboto Light"/>
              </a:defRPr>
            </a:lvl5pPr>
            <a:lvl6pPr lvl="5" algn="l">
              <a:lnSpc>
                <a:spcPct val="100000"/>
              </a:lnSpc>
              <a:spcBef>
                <a:spcPts val="0"/>
              </a:spcBef>
              <a:spcAft>
                <a:spcPts val="0"/>
              </a:spcAft>
              <a:buClr>
                <a:srgbClr val="043461"/>
              </a:buClr>
              <a:buSzPts val="2100"/>
              <a:buNone/>
              <a:defRPr sz="2100">
                <a:solidFill>
                  <a:srgbClr val="043461"/>
                </a:solidFill>
                <a:latin typeface="Roboto Light"/>
                <a:ea typeface="Roboto Light"/>
                <a:cs typeface="Roboto Light"/>
                <a:sym typeface="Roboto Light"/>
              </a:defRPr>
            </a:lvl6pPr>
            <a:lvl7pPr lvl="6" algn="l">
              <a:lnSpc>
                <a:spcPct val="100000"/>
              </a:lnSpc>
              <a:spcBef>
                <a:spcPts val="0"/>
              </a:spcBef>
              <a:spcAft>
                <a:spcPts val="0"/>
              </a:spcAft>
              <a:buClr>
                <a:srgbClr val="043461"/>
              </a:buClr>
              <a:buSzPts val="2100"/>
              <a:buNone/>
              <a:defRPr sz="2100">
                <a:solidFill>
                  <a:srgbClr val="043461"/>
                </a:solidFill>
                <a:latin typeface="Roboto Light"/>
                <a:ea typeface="Roboto Light"/>
                <a:cs typeface="Roboto Light"/>
                <a:sym typeface="Roboto Light"/>
              </a:defRPr>
            </a:lvl7pPr>
            <a:lvl8pPr lvl="7" algn="l">
              <a:lnSpc>
                <a:spcPct val="100000"/>
              </a:lnSpc>
              <a:spcBef>
                <a:spcPts val="0"/>
              </a:spcBef>
              <a:spcAft>
                <a:spcPts val="0"/>
              </a:spcAft>
              <a:buClr>
                <a:srgbClr val="043461"/>
              </a:buClr>
              <a:buSzPts val="2100"/>
              <a:buNone/>
              <a:defRPr sz="2100">
                <a:solidFill>
                  <a:srgbClr val="043461"/>
                </a:solidFill>
                <a:latin typeface="Roboto Light"/>
                <a:ea typeface="Roboto Light"/>
                <a:cs typeface="Roboto Light"/>
                <a:sym typeface="Roboto Light"/>
              </a:defRPr>
            </a:lvl8pPr>
            <a:lvl9pPr lvl="8" algn="l">
              <a:lnSpc>
                <a:spcPct val="100000"/>
              </a:lnSpc>
              <a:spcBef>
                <a:spcPts val="0"/>
              </a:spcBef>
              <a:spcAft>
                <a:spcPts val="0"/>
              </a:spcAft>
              <a:buClr>
                <a:srgbClr val="043461"/>
              </a:buClr>
              <a:buSzPts val="2100"/>
              <a:buNone/>
              <a:defRPr sz="2100">
                <a:solidFill>
                  <a:srgbClr val="043461"/>
                </a:solidFill>
                <a:latin typeface="Roboto Light"/>
                <a:ea typeface="Roboto Light"/>
                <a:cs typeface="Roboto Light"/>
                <a:sym typeface="Roboto Light"/>
              </a:defRPr>
            </a:lvl9pPr>
          </a:lstStyle>
          <a:p/>
        </p:txBody>
      </p:sp>
      <p:sp>
        <p:nvSpPr>
          <p:cNvPr id="258" name="Google Shape;258;p60"/>
          <p:cNvSpPr txBox="1"/>
          <p:nvPr>
            <p:ph idx="5" type="title"/>
          </p:nvPr>
        </p:nvSpPr>
        <p:spPr>
          <a:xfrm>
            <a:off x="67" y="169867"/>
            <a:ext cx="12192000" cy="5247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pic>
        <p:nvPicPr>
          <p:cNvPr id="259" name="Google Shape;259;p60"/>
          <p:cNvPicPr preferRelativeResize="0"/>
          <p:nvPr/>
        </p:nvPicPr>
        <p:blipFill rotWithShape="1">
          <a:blip r:embed="rId2">
            <a:alphaModFix/>
          </a:blip>
          <a:srcRect b="0" l="0" r="0" t="0"/>
          <a:stretch/>
        </p:blipFill>
        <p:spPr>
          <a:xfrm>
            <a:off x="5740184" y="1577400"/>
            <a:ext cx="1103293" cy="4883433"/>
          </a:xfrm>
          <a:prstGeom prst="rect">
            <a:avLst/>
          </a:prstGeom>
          <a:noFill/>
          <a:ln>
            <a:noFill/>
          </a:ln>
        </p:spPr>
      </p:pic>
      <p:sp>
        <p:nvSpPr>
          <p:cNvPr id="260" name="Google Shape;260;p60"/>
          <p:cNvSpPr txBox="1"/>
          <p:nvPr>
            <p:ph idx="6" type="title"/>
          </p:nvPr>
        </p:nvSpPr>
        <p:spPr>
          <a:xfrm>
            <a:off x="-8000" y="687033"/>
            <a:ext cx="12224700" cy="4308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1900"/>
              <a:buFont typeface="Roboto Light"/>
              <a:buNone/>
              <a:defRPr b="0" sz="1900">
                <a:latin typeface="Roboto Light"/>
                <a:ea typeface="Roboto Light"/>
                <a:cs typeface="Roboto Light"/>
                <a:sym typeface="Roboto Light"/>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6 1">
  <p:cSld name="CUSTOM_28_1">
    <p:bg>
      <p:bgPr>
        <a:solidFill>
          <a:srgbClr val="FFFFFF"/>
        </a:solidFill>
      </p:bgPr>
    </p:bg>
    <p:spTree>
      <p:nvGrpSpPr>
        <p:cNvPr id="261" name="Shape 261"/>
        <p:cNvGrpSpPr/>
        <p:nvPr/>
      </p:nvGrpSpPr>
      <p:grpSpPr>
        <a:xfrm>
          <a:off x="0" y="0"/>
          <a:ext cx="0" cy="0"/>
          <a:chOff x="0" y="0"/>
          <a:chExt cx="0" cy="0"/>
        </a:xfrm>
      </p:grpSpPr>
      <p:sp>
        <p:nvSpPr>
          <p:cNvPr id="262" name="Google Shape;262;p61"/>
          <p:cNvSpPr/>
          <p:nvPr/>
        </p:nvSpPr>
        <p:spPr>
          <a:xfrm>
            <a:off x="1478502" y="1577400"/>
            <a:ext cx="4262100" cy="635700"/>
          </a:xfrm>
          <a:prstGeom prst="roundRect">
            <a:avLst>
              <a:gd fmla="val 16667" name="adj"/>
            </a:avLst>
          </a:prstGeom>
          <a:solidFill>
            <a:schemeClr val="lt2"/>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rgbClr val="FFFFFF"/>
              </a:solidFill>
              <a:latin typeface="Roboto Light"/>
              <a:ea typeface="Roboto Light"/>
              <a:cs typeface="Roboto Light"/>
              <a:sym typeface="Roboto Light"/>
            </a:endParaRPr>
          </a:p>
        </p:txBody>
      </p:sp>
      <p:sp>
        <p:nvSpPr>
          <p:cNvPr id="263" name="Google Shape;263;p61"/>
          <p:cNvSpPr txBox="1"/>
          <p:nvPr>
            <p:ph type="title"/>
          </p:nvPr>
        </p:nvSpPr>
        <p:spPr>
          <a:xfrm>
            <a:off x="1572657" y="1626543"/>
            <a:ext cx="4041600" cy="5247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Clr>
                <a:schemeClr val="dk1"/>
              </a:buClr>
              <a:buSzPts val="2400"/>
              <a:buFont typeface="Roboto Light"/>
              <a:buNone/>
              <a:defRPr b="0" sz="2400">
                <a:solidFill>
                  <a:schemeClr val="dk1"/>
                </a:solidFill>
                <a:latin typeface="Roboto Light"/>
                <a:ea typeface="Roboto Light"/>
                <a:cs typeface="Roboto Light"/>
                <a:sym typeface="Roboto Light"/>
              </a:defRPr>
            </a:lvl1pPr>
            <a:lvl2pPr lvl="1" algn="l">
              <a:lnSpc>
                <a:spcPct val="100000"/>
              </a:lnSpc>
              <a:spcBef>
                <a:spcPts val="0"/>
              </a:spcBef>
              <a:spcAft>
                <a:spcPts val="0"/>
              </a:spcAft>
              <a:buSzPts val="3700"/>
              <a:buNone/>
              <a:defRPr>
                <a:latin typeface="Roboto Light"/>
                <a:ea typeface="Roboto Light"/>
                <a:cs typeface="Roboto Light"/>
                <a:sym typeface="Roboto Light"/>
              </a:defRPr>
            </a:lvl2pPr>
            <a:lvl3pPr lvl="2" algn="l">
              <a:lnSpc>
                <a:spcPct val="100000"/>
              </a:lnSpc>
              <a:spcBef>
                <a:spcPts val="0"/>
              </a:spcBef>
              <a:spcAft>
                <a:spcPts val="0"/>
              </a:spcAft>
              <a:buSzPts val="3700"/>
              <a:buNone/>
              <a:defRPr>
                <a:latin typeface="Roboto Light"/>
                <a:ea typeface="Roboto Light"/>
                <a:cs typeface="Roboto Light"/>
                <a:sym typeface="Roboto Light"/>
              </a:defRPr>
            </a:lvl3pPr>
            <a:lvl4pPr lvl="3" algn="l">
              <a:lnSpc>
                <a:spcPct val="100000"/>
              </a:lnSpc>
              <a:spcBef>
                <a:spcPts val="0"/>
              </a:spcBef>
              <a:spcAft>
                <a:spcPts val="0"/>
              </a:spcAft>
              <a:buSzPts val="3700"/>
              <a:buNone/>
              <a:defRPr>
                <a:latin typeface="Roboto Light"/>
                <a:ea typeface="Roboto Light"/>
                <a:cs typeface="Roboto Light"/>
                <a:sym typeface="Roboto Light"/>
              </a:defRPr>
            </a:lvl4pPr>
            <a:lvl5pPr lvl="4" algn="l">
              <a:lnSpc>
                <a:spcPct val="100000"/>
              </a:lnSpc>
              <a:spcBef>
                <a:spcPts val="0"/>
              </a:spcBef>
              <a:spcAft>
                <a:spcPts val="0"/>
              </a:spcAft>
              <a:buSzPts val="3700"/>
              <a:buNone/>
              <a:defRPr>
                <a:latin typeface="Roboto Light"/>
                <a:ea typeface="Roboto Light"/>
                <a:cs typeface="Roboto Light"/>
                <a:sym typeface="Roboto Light"/>
              </a:defRPr>
            </a:lvl5pPr>
            <a:lvl6pPr lvl="5" algn="l">
              <a:lnSpc>
                <a:spcPct val="100000"/>
              </a:lnSpc>
              <a:spcBef>
                <a:spcPts val="0"/>
              </a:spcBef>
              <a:spcAft>
                <a:spcPts val="0"/>
              </a:spcAft>
              <a:buSzPts val="3700"/>
              <a:buNone/>
              <a:defRPr>
                <a:latin typeface="Roboto Light"/>
                <a:ea typeface="Roboto Light"/>
                <a:cs typeface="Roboto Light"/>
                <a:sym typeface="Roboto Light"/>
              </a:defRPr>
            </a:lvl6pPr>
            <a:lvl7pPr lvl="6" algn="l">
              <a:lnSpc>
                <a:spcPct val="100000"/>
              </a:lnSpc>
              <a:spcBef>
                <a:spcPts val="0"/>
              </a:spcBef>
              <a:spcAft>
                <a:spcPts val="0"/>
              </a:spcAft>
              <a:buSzPts val="3700"/>
              <a:buNone/>
              <a:defRPr>
                <a:latin typeface="Roboto Light"/>
                <a:ea typeface="Roboto Light"/>
                <a:cs typeface="Roboto Light"/>
                <a:sym typeface="Roboto Light"/>
              </a:defRPr>
            </a:lvl7pPr>
            <a:lvl8pPr lvl="7" algn="l">
              <a:lnSpc>
                <a:spcPct val="100000"/>
              </a:lnSpc>
              <a:spcBef>
                <a:spcPts val="0"/>
              </a:spcBef>
              <a:spcAft>
                <a:spcPts val="0"/>
              </a:spcAft>
              <a:buSzPts val="3700"/>
              <a:buNone/>
              <a:defRPr>
                <a:latin typeface="Roboto Light"/>
                <a:ea typeface="Roboto Light"/>
                <a:cs typeface="Roboto Light"/>
                <a:sym typeface="Roboto Light"/>
              </a:defRPr>
            </a:lvl8pPr>
            <a:lvl9pPr lvl="8" algn="l">
              <a:lnSpc>
                <a:spcPct val="100000"/>
              </a:lnSpc>
              <a:spcBef>
                <a:spcPts val="0"/>
              </a:spcBef>
              <a:spcAft>
                <a:spcPts val="0"/>
              </a:spcAft>
              <a:buSzPts val="3700"/>
              <a:buNone/>
              <a:defRPr>
                <a:latin typeface="Roboto Light"/>
                <a:ea typeface="Roboto Light"/>
                <a:cs typeface="Roboto Light"/>
                <a:sym typeface="Roboto Light"/>
              </a:defRPr>
            </a:lvl9pPr>
          </a:lstStyle>
          <a:p/>
        </p:txBody>
      </p:sp>
      <p:sp>
        <p:nvSpPr>
          <p:cNvPr id="264" name="Google Shape;264;p61"/>
          <p:cNvSpPr txBox="1"/>
          <p:nvPr>
            <p:ph idx="2" type="title"/>
          </p:nvPr>
        </p:nvSpPr>
        <p:spPr>
          <a:xfrm>
            <a:off x="1194967" y="2495167"/>
            <a:ext cx="4545300" cy="34965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Clr>
                <a:schemeClr val="dk1"/>
              </a:buClr>
              <a:buSzPts val="2100"/>
              <a:buFont typeface="Roboto Light"/>
              <a:buNone/>
              <a:defRPr b="0" sz="2100">
                <a:solidFill>
                  <a:schemeClr val="dk1"/>
                </a:solidFill>
                <a:latin typeface="Roboto Light"/>
                <a:ea typeface="Roboto Light"/>
                <a:cs typeface="Roboto Light"/>
                <a:sym typeface="Roboto Light"/>
              </a:defRPr>
            </a:lvl1pPr>
            <a:lvl2pPr lvl="1" algn="l">
              <a:lnSpc>
                <a:spcPct val="100000"/>
              </a:lnSpc>
              <a:spcBef>
                <a:spcPts val="0"/>
              </a:spcBef>
              <a:spcAft>
                <a:spcPts val="0"/>
              </a:spcAft>
              <a:buSzPts val="2100"/>
              <a:buNone/>
              <a:defRPr sz="2100">
                <a:latin typeface="Roboto Light"/>
                <a:ea typeface="Roboto Light"/>
                <a:cs typeface="Roboto Light"/>
                <a:sym typeface="Roboto Light"/>
              </a:defRPr>
            </a:lvl2pPr>
            <a:lvl3pPr lvl="2" algn="l">
              <a:lnSpc>
                <a:spcPct val="100000"/>
              </a:lnSpc>
              <a:spcBef>
                <a:spcPts val="0"/>
              </a:spcBef>
              <a:spcAft>
                <a:spcPts val="0"/>
              </a:spcAft>
              <a:buSzPts val="2100"/>
              <a:buNone/>
              <a:defRPr sz="2100">
                <a:latin typeface="Roboto Light"/>
                <a:ea typeface="Roboto Light"/>
                <a:cs typeface="Roboto Light"/>
                <a:sym typeface="Roboto Light"/>
              </a:defRPr>
            </a:lvl3pPr>
            <a:lvl4pPr lvl="3" algn="l">
              <a:lnSpc>
                <a:spcPct val="100000"/>
              </a:lnSpc>
              <a:spcBef>
                <a:spcPts val="0"/>
              </a:spcBef>
              <a:spcAft>
                <a:spcPts val="0"/>
              </a:spcAft>
              <a:buSzPts val="2100"/>
              <a:buNone/>
              <a:defRPr sz="2100">
                <a:latin typeface="Roboto Light"/>
                <a:ea typeface="Roboto Light"/>
                <a:cs typeface="Roboto Light"/>
                <a:sym typeface="Roboto Light"/>
              </a:defRPr>
            </a:lvl4pPr>
            <a:lvl5pPr lvl="4" algn="l">
              <a:lnSpc>
                <a:spcPct val="100000"/>
              </a:lnSpc>
              <a:spcBef>
                <a:spcPts val="0"/>
              </a:spcBef>
              <a:spcAft>
                <a:spcPts val="0"/>
              </a:spcAft>
              <a:buSzPts val="2100"/>
              <a:buNone/>
              <a:defRPr sz="2100">
                <a:latin typeface="Roboto Light"/>
                <a:ea typeface="Roboto Light"/>
                <a:cs typeface="Roboto Light"/>
                <a:sym typeface="Roboto Light"/>
              </a:defRPr>
            </a:lvl5pPr>
            <a:lvl6pPr lvl="5" algn="l">
              <a:lnSpc>
                <a:spcPct val="100000"/>
              </a:lnSpc>
              <a:spcBef>
                <a:spcPts val="0"/>
              </a:spcBef>
              <a:spcAft>
                <a:spcPts val="0"/>
              </a:spcAft>
              <a:buSzPts val="2100"/>
              <a:buNone/>
              <a:defRPr sz="2100">
                <a:latin typeface="Roboto Light"/>
                <a:ea typeface="Roboto Light"/>
                <a:cs typeface="Roboto Light"/>
                <a:sym typeface="Roboto Light"/>
              </a:defRPr>
            </a:lvl6pPr>
            <a:lvl7pPr lvl="6" algn="l">
              <a:lnSpc>
                <a:spcPct val="100000"/>
              </a:lnSpc>
              <a:spcBef>
                <a:spcPts val="0"/>
              </a:spcBef>
              <a:spcAft>
                <a:spcPts val="0"/>
              </a:spcAft>
              <a:buSzPts val="2100"/>
              <a:buNone/>
              <a:defRPr sz="2100">
                <a:latin typeface="Roboto Light"/>
                <a:ea typeface="Roboto Light"/>
                <a:cs typeface="Roboto Light"/>
                <a:sym typeface="Roboto Light"/>
              </a:defRPr>
            </a:lvl7pPr>
            <a:lvl8pPr lvl="7" algn="l">
              <a:lnSpc>
                <a:spcPct val="100000"/>
              </a:lnSpc>
              <a:spcBef>
                <a:spcPts val="0"/>
              </a:spcBef>
              <a:spcAft>
                <a:spcPts val="0"/>
              </a:spcAft>
              <a:buSzPts val="2100"/>
              <a:buNone/>
              <a:defRPr sz="2100">
                <a:latin typeface="Roboto Light"/>
                <a:ea typeface="Roboto Light"/>
                <a:cs typeface="Roboto Light"/>
                <a:sym typeface="Roboto Light"/>
              </a:defRPr>
            </a:lvl8pPr>
            <a:lvl9pPr lvl="8" algn="l">
              <a:lnSpc>
                <a:spcPct val="100000"/>
              </a:lnSpc>
              <a:spcBef>
                <a:spcPts val="0"/>
              </a:spcBef>
              <a:spcAft>
                <a:spcPts val="0"/>
              </a:spcAft>
              <a:buSzPts val="2100"/>
              <a:buNone/>
              <a:defRPr sz="2100">
                <a:latin typeface="Roboto Light"/>
                <a:ea typeface="Roboto Light"/>
                <a:cs typeface="Roboto Light"/>
                <a:sym typeface="Roboto Light"/>
              </a:defRPr>
            </a:lvl9pPr>
          </a:lstStyle>
          <a:p/>
        </p:txBody>
      </p:sp>
      <p:sp>
        <p:nvSpPr>
          <p:cNvPr id="265" name="Google Shape;265;p61"/>
          <p:cNvSpPr txBox="1"/>
          <p:nvPr>
            <p:ph idx="3" type="title"/>
          </p:nvPr>
        </p:nvSpPr>
        <p:spPr>
          <a:xfrm>
            <a:off x="7098567" y="2495167"/>
            <a:ext cx="4809900" cy="34965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Clr>
                <a:schemeClr val="dk1"/>
              </a:buClr>
              <a:buSzPts val="2100"/>
              <a:buFont typeface="Roboto Light"/>
              <a:buNone/>
              <a:defRPr b="0" sz="2100">
                <a:solidFill>
                  <a:schemeClr val="dk1"/>
                </a:solidFill>
                <a:latin typeface="Roboto Light"/>
                <a:ea typeface="Roboto Light"/>
                <a:cs typeface="Roboto Light"/>
                <a:sym typeface="Roboto Light"/>
              </a:defRPr>
            </a:lvl1pPr>
            <a:lvl2pPr lvl="1" algn="l">
              <a:lnSpc>
                <a:spcPct val="100000"/>
              </a:lnSpc>
              <a:spcBef>
                <a:spcPts val="0"/>
              </a:spcBef>
              <a:spcAft>
                <a:spcPts val="0"/>
              </a:spcAft>
              <a:buSzPts val="2100"/>
              <a:buNone/>
              <a:defRPr sz="2100">
                <a:latin typeface="Roboto Light"/>
                <a:ea typeface="Roboto Light"/>
                <a:cs typeface="Roboto Light"/>
                <a:sym typeface="Roboto Light"/>
              </a:defRPr>
            </a:lvl2pPr>
            <a:lvl3pPr lvl="2" algn="l">
              <a:lnSpc>
                <a:spcPct val="100000"/>
              </a:lnSpc>
              <a:spcBef>
                <a:spcPts val="0"/>
              </a:spcBef>
              <a:spcAft>
                <a:spcPts val="0"/>
              </a:spcAft>
              <a:buSzPts val="2100"/>
              <a:buNone/>
              <a:defRPr sz="2100">
                <a:latin typeface="Roboto Light"/>
                <a:ea typeface="Roboto Light"/>
                <a:cs typeface="Roboto Light"/>
                <a:sym typeface="Roboto Light"/>
              </a:defRPr>
            </a:lvl3pPr>
            <a:lvl4pPr lvl="3" algn="l">
              <a:lnSpc>
                <a:spcPct val="100000"/>
              </a:lnSpc>
              <a:spcBef>
                <a:spcPts val="0"/>
              </a:spcBef>
              <a:spcAft>
                <a:spcPts val="0"/>
              </a:spcAft>
              <a:buSzPts val="2100"/>
              <a:buNone/>
              <a:defRPr sz="2100">
                <a:latin typeface="Roboto Light"/>
                <a:ea typeface="Roboto Light"/>
                <a:cs typeface="Roboto Light"/>
                <a:sym typeface="Roboto Light"/>
              </a:defRPr>
            </a:lvl4pPr>
            <a:lvl5pPr lvl="4" algn="l">
              <a:lnSpc>
                <a:spcPct val="100000"/>
              </a:lnSpc>
              <a:spcBef>
                <a:spcPts val="0"/>
              </a:spcBef>
              <a:spcAft>
                <a:spcPts val="0"/>
              </a:spcAft>
              <a:buSzPts val="2100"/>
              <a:buNone/>
              <a:defRPr sz="2100">
                <a:latin typeface="Roboto Light"/>
                <a:ea typeface="Roboto Light"/>
                <a:cs typeface="Roboto Light"/>
                <a:sym typeface="Roboto Light"/>
              </a:defRPr>
            </a:lvl5pPr>
            <a:lvl6pPr lvl="5" algn="l">
              <a:lnSpc>
                <a:spcPct val="100000"/>
              </a:lnSpc>
              <a:spcBef>
                <a:spcPts val="0"/>
              </a:spcBef>
              <a:spcAft>
                <a:spcPts val="0"/>
              </a:spcAft>
              <a:buSzPts val="2100"/>
              <a:buNone/>
              <a:defRPr sz="2100">
                <a:latin typeface="Roboto Light"/>
                <a:ea typeface="Roboto Light"/>
                <a:cs typeface="Roboto Light"/>
                <a:sym typeface="Roboto Light"/>
              </a:defRPr>
            </a:lvl6pPr>
            <a:lvl7pPr lvl="6" algn="l">
              <a:lnSpc>
                <a:spcPct val="100000"/>
              </a:lnSpc>
              <a:spcBef>
                <a:spcPts val="0"/>
              </a:spcBef>
              <a:spcAft>
                <a:spcPts val="0"/>
              </a:spcAft>
              <a:buSzPts val="2100"/>
              <a:buNone/>
              <a:defRPr sz="2100">
                <a:latin typeface="Roboto Light"/>
                <a:ea typeface="Roboto Light"/>
                <a:cs typeface="Roboto Light"/>
                <a:sym typeface="Roboto Light"/>
              </a:defRPr>
            </a:lvl7pPr>
            <a:lvl8pPr lvl="7" algn="l">
              <a:lnSpc>
                <a:spcPct val="100000"/>
              </a:lnSpc>
              <a:spcBef>
                <a:spcPts val="0"/>
              </a:spcBef>
              <a:spcAft>
                <a:spcPts val="0"/>
              </a:spcAft>
              <a:buSzPts val="2100"/>
              <a:buNone/>
              <a:defRPr sz="2100">
                <a:latin typeface="Roboto Light"/>
                <a:ea typeface="Roboto Light"/>
                <a:cs typeface="Roboto Light"/>
                <a:sym typeface="Roboto Light"/>
              </a:defRPr>
            </a:lvl8pPr>
            <a:lvl9pPr lvl="8" algn="l">
              <a:lnSpc>
                <a:spcPct val="100000"/>
              </a:lnSpc>
              <a:spcBef>
                <a:spcPts val="0"/>
              </a:spcBef>
              <a:spcAft>
                <a:spcPts val="0"/>
              </a:spcAft>
              <a:buSzPts val="2100"/>
              <a:buNone/>
              <a:defRPr sz="2100">
                <a:latin typeface="Roboto Light"/>
                <a:ea typeface="Roboto Light"/>
                <a:cs typeface="Roboto Light"/>
                <a:sym typeface="Roboto Light"/>
              </a:defRPr>
            </a:lvl9pPr>
          </a:lstStyle>
          <a:p/>
        </p:txBody>
      </p:sp>
      <p:sp>
        <p:nvSpPr>
          <p:cNvPr id="266" name="Google Shape;266;p61"/>
          <p:cNvSpPr txBox="1"/>
          <p:nvPr>
            <p:ph idx="4" type="title"/>
          </p:nvPr>
        </p:nvSpPr>
        <p:spPr>
          <a:xfrm>
            <a:off x="67" y="169867"/>
            <a:ext cx="12192000" cy="5247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pic>
        <p:nvPicPr>
          <p:cNvPr id="267" name="Google Shape;267;p61"/>
          <p:cNvPicPr preferRelativeResize="0"/>
          <p:nvPr/>
        </p:nvPicPr>
        <p:blipFill rotWithShape="1">
          <a:blip r:embed="rId2">
            <a:alphaModFix/>
          </a:blip>
          <a:srcRect b="0" l="0" r="0" t="0"/>
          <a:stretch/>
        </p:blipFill>
        <p:spPr>
          <a:xfrm>
            <a:off x="5740184" y="1577400"/>
            <a:ext cx="1103293" cy="4883433"/>
          </a:xfrm>
          <a:prstGeom prst="rect">
            <a:avLst/>
          </a:prstGeom>
          <a:noFill/>
          <a:ln>
            <a:noFill/>
          </a:ln>
        </p:spPr>
      </p:pic>
      <p:grpSp>
        <p:nvGrpSpPr>
          <p:cNvPr id="268" name="Google Shape;268;p61"/>
          <p:cNvGrpSpPr/>
          <p:nvPr/>
        </p:nvGrpSpPr>
        <p:grpSpPr>
          <a:xfrm>
            <a:off x="609544" y="1587237"/>
            <a:ext cx="711186" cy="711306"/>
            <a:chOff x="457200" y="1378813"/>
            <a:chExt cx="695400" cy="695450"/>
          </a:xfrm>
        </p:grpSpPr>
        <p:sp>
          <p:nvSpPr>
            <p:cNvPr id="269" name="Google Shape;269;p61"/>
            <p:cNvSpPr/>
            <p:nvPr/>
          </p:nvSpPr>
          <p:spPr>
            <a:xfrm>
              <a:off x="457200" y="1378813"/>
              <a:ext cx="695400" cy="621300"/>
            </a:xfrm>
            <a:prstGeom prst="roundRect">
              <a:avLst>
                <a:gd fmla="val 16667" name="adj"/>
              </a:avLst>
            </a:prstGeom>
            <a:solidFill>
              <a:schemeClr val="dk1"/>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Roboto Light"/>
                  <a:ea typeface="Roboto Light"/>
                  <a:cs typeface="Roboto Light"/>
                  <a:sym typeface="Roboto Light"/>
                </a:rPr>
                <a:t>01</a:t>
              </a:r>
              <a:endParaRPr b="0" i="0" sz="2800" u="none" cap="none" strike="noStrike">
                <a:solidFill>
                  <a:schemeClr val="lt1"/>
                </a:solidFill>
                <a:latin typeface="Roboto Light"/>
                <a:ea typeface="Roboto Light"/>
                <a:cs typeface="Roboto Light"/>
                <a:sym typeface="Roboto Light"/>
              </a:endParaRPr>
            </a:p>
          </p:txBody>
        </p:sp>
        <p:sp>
          <p:nvSpPr>
            <p:cNvPr id="270" name="Google Shape;270;p61"/>
            <p:cNvSpPr/>
            <p:nvPr/>
          </p:nvSpPr>
          <p:spPr>
            <a:xfrm rot="10800000">
              <a:off x="634726" y="1885638"/>
              <a:ext cx="340325" cy="188625"/>
            </a:xfrm>
            <a:prstGeom prst="flowChartExtract">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271" name="Google Shape;271;p61"/>
          <p:cNvGrpSpPr/>
          <p:nvPr/>
        </p:nvGrpSpPr>
        <p:grpSpPr>
          <a:xfrm>
            <a:off x="6502483" y="1587237"/>
            <a:ext cx="711186" cy="711306"/>
            <a:chOff x="2605668" y="1378813"/>
            <a:chExt cx="695400" cy="695450"/>
          </a:xfrm>
        </p:grpSpPr>
        <p:sp>
          <p:nvSpPr>
            <p:cNvPr id="272" name="Google Shape;272;p61"/>
            <p:cNvSpPr/>
            <p:nvPr/>
          </p:nvSpPr>
          <p:spPr>
            <a:xfrm>
              <a:off x="2605668" y="1378813"/>
              <a:ext cx="695400" cy="621300"/>
            </a:xfrm>
            <a:prstGeom prst="roundRect">
              <a:avLst>
                <a:gd fmla="val 16667" name="adj"/>
              </a:avLst>
            </a:prstGeom>
            <a:solidFill>
              <a:schemeClr val="accent1"/>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2"/>
                  </a:solidFill>
                  <a:latin typeface="Roboto Light"/>
                  <a:ea typeface="Roboto Light"/>
                  <a:cs typeface="Roboto Light"/>
                  <a:sym typeface="Roboto Light"/>
                </a:rPr>
                <a:t>02</a:t>
              </a:r>
              <a:endParaRPr b="0" i="0" sz="2800" u="none" cap="none" strike="noStrike">
                <a:solidFill>
                  <a:schemeClr val="dk2"/>
                </a:solidFill>
                <a:latin typeface="Roboto Light"/>
                <a:ea typeface="Roboto Light"/>
                <a:cs typeface="Roboto Light"/>
                <a:sym typeface="Roboto Light"/>
              </a:endParaRPr>
            </a:p>
          </p:txBody>
        </p:sp>
        <p:sp>
          <p:nvSpPr>
            <p:cNvPr id="273" name="Google Shape;273;p61"/>
            <p:cNvSpPr/>
            <p:nvPr/>
          </p:nvSpPr>
          <p:spPr>
            <a:xfrm rot="10800000">
              <a:off x="2783210" y="1885638"/>
              <a:ext cx="340325" cy="188625"/>
            </a:xfrm>
            <a:prstGeom prst="flowChartExtra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2"/>
                </a:solidFill>
                <a:latin typeface="Arial"/>
                <a:ea typeface="Arial"/>
                <a:cs typeface="Arial"/>
                <a:sym typeface="Arial"/>
              </a:endParaRPr>
            </a:p>
          </p:txBody>
        </p:sp>
      </p:grpSp>
      <p:sp>
        <p:nvSpPr>
          <p:cNvPr id="274" name="Google Shape;274;p61"/>
          <p:cNvSpPr/>
          <p:nvPr/>
        </p:nvSpPr>
        <p:spPr>
          <a:xfrm>
            <a:off x="7371969" y="1577400"/>
            <a:ext cx="4262100" cy="635700"/>
          </a:xfrm>
          <a:prstGeom prst="roundRect">
            <a:avLst>
              <a:gd fmla="val 16667" name="adj"/>
            </a:avLst>
          </a:prstGeom>
          <a:solidFill>
            <a:schemeClr val="lt2"/>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rgbClr val="FFFFFF"/>
              </a:solidFill>
              <a:latin typeface="Roboto Light"/>
              <a:ea typeface="Roboto Light"/>
              <a:cs typeface="Roboto Light"/>
              <a:sym typeface="Roboto Light"/>
            </a:endParaRPr>
          </a:p>
        </p:txBody>
      </p:sp>
      <p:sp>
        <p:nvSpPr>
          <p:cNvPr id="275" name="Google Shape;275;p61"/>
          <p:cNvSpPr txBox="1"/>
          <p:nvPr>
            <p:ph idx="5" type="title"/>
          </p:nvPr>
        </p:nvSpPr>
        <p:spPr>
          <a:xfrm>
            <a:off x="7466124" y="1626543"/>
            <a:ext cx="4041600" cy="5247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Clr>
                <a:schemeClr val="dk1"/>
              </a:buClr>
              <a:buSzPts val="2400"/>
              <a:buFont typeface="Roboto Light"/>
              <a:buNone/>
              <a:defRPr b="0" sz="2400">
                <a:solidFill>
                  <a:schemeClr val="dk1"/>
                </a:solidFill>
                <a:latin typeface="Roboto Light"/>
                <a:ea typeface="Roboto Light"/>
                <a:cs typeface="Roboto Light"/>
                <a:sym typeface="Roboto Light"/>
              </a:defRPr>
            </a:lvl1pPr>
            <a:lvl2pPr lvl="1" algn="l">
              <a:lnSpc>
                <a:spcPct val="100000"/>
              </a:lnSpc>
              <a:spcBef>
                <a:spcPts val="0"/>
              </a:spcBef>
              <a:spcAft>
                <a:spcPts val="0"/>
              </a:spcAft>
              <a:buSzPts val="3700"/>
              <a:buNone/>
              <a:defRPr>
                <a:latin typeface="Roboto Light"/>
                <a:ea typeface="Roboto Light"/>
                <a:cs typeface="Roboto Light"/>
                <a:sym typeface="Roboto Light"/>
              </a:defRPr>
            </a:lvl2pPr>
            <a:lvl3pPr lvl="2" algn="l">
              <a:lnSpc>
                <a:spcPct val="100000"/>
              </a:lnSpc>
              <a:spcBef>
                <a:spcPts val="0"/>
              </a:spcBef>
              <a:spcAft>
                <a:spcPts val="0"/>
              </a:spcAft>
              <a:buSzPts val="3700"/>
              <a:buNone/>
              <a:defRPr>
                <a:latin typeface="Roboto Light"/>
                <a:ea typeface="Roboto Light"/>
                <a:cs typeface="Roboto Light"/>
                <a:sym typeface="Roboto Light"/>
              </a:defRPr>
            </a:lvl3pPr>
            <a:lvl4pPr lvl="3" algn="l">
              <a:lnSpc>
                <a:spcPct val="100000"/>
              </a:lnSpc>
              <a:spcBef>
                <a:spcPts val="0"/>
              </a:spcBef>
              <a:spcAft>
                <a:spcPts val="0"/>
              </a:spcAft>
              <a:buSzPts val="3700"/>
              <a:buNone/>
              <a:defRPr>
                <a:latin typeface="Roboto Light"/>
                <a:ea typeface="Roboto Light"/>
                <a:cs typeface="Roboto Light"/>
                <a:sym typeface="Roboto Light"/>
              </a:defRPr>
            </a:lvl4pPr>
            <a:lvl5pPr lvl="4" algn="l">
              <a:lnSpc>
                <a:spcPct val="100000"/>
              </a:lnSpc>
              <a:spcBef>
                <a:spcPts val="0"/>
              </a:spcBef>
              <a:spcAft>
                <a:spcPts val="0"/>
              </a:spcAft>
              <a:buSzPts val="3700"/>
              <a:buNone/>
              <a:defRPr>
                <a:latin typeface="Roboto Light"/>
                <a:ea typeface="Roboto Light"/>
                <a:cs typeface="Roboto Light"/>
                <a:sym typeface="Roboto Light"/>
              </a:defRPr>
            </a:lvl5pPr>
            <a:lvl6pPr lvl="5" algn="l">
              <a:lnSpc>
                <a:spcPct val="100000"/>
              </a:lnSpc>
              <a:spcBef>
                <a:spcPts val="0"/>
              </a:spcBef>
              <a:spcAft>
                <a:spcPts val="0"/>
              </a:spcAft>
              <a:buSzPts val="3700"/>
              <a:buNone/>
              <a:defRPr>
                <a:latin typeface="Roboto Light"/>
                <a:ea typeface="Roboto Light"/>
                <a:cs typeface="Roboto Light"/>
                <a:sym typeface="Roboto Light"/>
              </a:defRPr>
            </a:lvl6pPr>
            <a:lvl7pPr lvl="6" algn="l">
              <a:lnSpc>
                <a:spcPct val="100000"/>
              </a:lnSpc>
              <a:spcBef>
                <a:spcPts val="0"/>
              </a:spcBef>
              <a:spcAft>
                <a:spcPts val="0"/>
              </a:spcAft>
              <a:buSzPts val="3700"/>
              <a:buNone/>
              <a:defRPr>
                <a:latin typeface="Roboto Light"/>
                <a:ea typeface="Roboto Light"/>
                <a:cs typeface="Roboto Light"/>
                <a:sym typeface="Roboto Light"/>
              </a:defRPr>
            </a:lvl7pPr>
            <a:lvl8pPr lvl="7" algn="l">
              <a:lnSpc>
                <a:spcPct val="100000"/>
              </a:lnSpc>
              <a:spcBef>
                <a:spcPts val="0"/>
              </a:spcBef>
              <a:spcAft>
                <a:spcPts val="0"/>
              </a:spcAft>
              <a:buSzPts val="3700"/>
              <a:buNone/>
              <a:defRPr>
                <a:latin typeface="Roboto Light"/>
                <a:ea typeface="Roboto Light"/>
                <a:cs typeface="Roboto Light"/>
                <a:sym typeface="Roboto Light"/>
              </a:defRPr>
            </a:lvl8pPr>
            <a:lvl9pPr lvl="8" algn="l">
              <a:lnSpc>
                <a:spcPct val="100000"/>
              </a:lnSpc>
              <a:spcBef>
                <a:spcPts val="0"/>
              </a:spcBef>
              <a:spcAft>
                <a:spcPts val="0"/>
              </a:spcAft>
              <a:buSzPts val="3700"/>
              <a:buNone/>
              <a:defRPr>
                <a:latin typeface="Roboto Light"/>
                <a:ea typeface="Roboto Light"/>
                <a:cs typeface="Roboto Light"/>
                <a:sym typeface="Roboto Light"/>
              </a:defRPr>
            </a:lvl9pPr>
          </a:lstStyle>
          <a:p/>
        </p:txBody>
      </p:sp>
      <p:sp>
        <p:nvSpPr>
          <p:cNvPr id="276" name="Google Shape;276;p61"/>
          <p:cNvSpPr txBox="1"/>
          <p:nvPr>
            <p:ph idx="6" type="title"/>
          </p:nvPr>
        </p:nvSpPr>
        <p:spPr>
          <a:xfrm>
            <a:off x="-8000" y="687033"/>
            <a:ext cx="12224700" cy="4308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1900"/>
              <a:buFont typeface="Roboto Light"/>
              <a:buNone/>
              <a:defRPr b="0" sz="1900">
                <a:latin typeface="Roboto Light"/>
                <a:ea typeface="Roboto Light"/>
                <a:cs typeface="Roboto Light"/>
                <a:sym typeface="Roboto Light"/>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p:cSld name="CUSTOM_25_1">
    <p:spTree>
      <p:nvGrpSpPr>
        <p:cNvPr id="277" name="Shape 277"/>
        <p:cNvGrpSpPr/>
        <p:nvPr/>
      </p:nvGrpSpPr>
      <p:grpSpPr>
        <a:xfrm>
          <a:off x="0" y="0"/>
          <a:ext cx="0" cy="0"/>
          <a:chOff x="0" y="0"/>
          <a:chExt cx="0" cy="0"/>
        </a:xfrm>
      </p:grpSpPr>
      <p:sp>
        <p:nvSpPr>
          <p:cNvPr id="278" name="Google Shape;278;p62"/>
          <p:cNvSpPr txBox="1"/>
          <p:nvPr/>
        </p:nvSpPr>
        <p:spPr>
          <a:xfrm>
            <a:off x="406400" y="1448600"/>
            <a:ext cx="2698800" cy="4909500"/>
          </a:xfrm>
          <a:prstGeom prst="rect">
            <a:avLst/>
          </a:prstGeom>
          <a:solidFill>
            <a:srgbClr val="00C7CC"/>
          </a:solid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Roboto Medium"/>
              <a:ea typeface="Roboto Medium"/>
              <a:cs typeface="Roboto Medium"/>
              <a:sym typeface="Roboto Medium"/>
            </a:endParaRPr>
          </a:p>
        </p:txBody>
      </p:sp>
      <p:sp>
        <p:nvSpPr>
          <p:cNvPr id="279" name="Google Shape;279;p62"/>
          <p:cNvSpPr txBox="1"/>
          <p:nvPr/>
        </p:nvSpPr>
        <p:spPr>
          <a:xfrm>
            <a:off x="3301222" y="1448600"/>
            <a:ext cx="2698800" cy="4909500"/>
          </a:xfrm>
          <a:prstGeom prst="rect">
            <a:avLst/>
          </a:prstGeom>
          <a:solidFill>
            <a:srgbClr val="FCB912"/>
          </a:solid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Roboto Medium"/>
              <a:ea typeface="Roboto Medium"/>
              <a:cs typeface="Roboto Medium"/>
              <a:sym typeface="Roboto Medium"/>
            </a:endParaRPr>
          </a:p>
        </p:txBody>
      </p:sp>
      <p:sp>
        <p:nvSpPr>
          <p:cNvPr id="280" name="Google Shape;280;p62"/>
          <p:cNvSpPr txBox="1"/>
          <p:nvPr/>
        </p:nvSpPr>
        <p:spPr>
          <a:xfrm>
            <a:off x="6196044" y="1448600"/>
            <a:ext cx="2698800" cy="4909500"/>
          </a:xfrm>
          <a:prstGeom prst="rect">
            <a:avLst/>
          </a:prstGeom>
          <a:solidFill>
            <a:srgbClr val="2E5E73"/>
          </a:solid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Roboto Medium"/>
              <a:ea typeface="Roboto Medium"/>
              <a:cs typeface="Roboto Medium"/>
              <a:sym typeface="Roboto Medium"/>
            </a:endParaRPr>
          </a:p>
        </p:txBody>
      </p:sp>
      <p:sp>
        <p:nvSpPr>
          <p:cNvPr id="281" name="Google Shape;281;p62"/>
          <p:cNvSpPr txBox="1"/>
          <p:nvPr/>
        </p:nvSpPr>
        <p:spPr>
          <a:xfrm>
            <a:off x="9090867" y="1448600"/>
            <a:ext cx="2698800" cy="4909500"/>
          </a:xfrm>
          <a:prstGeom prst="rect">
            <a:avLst/>
          </a:prstGeom>
          <a:solidFill>
            <a:srgbClr val="AADCF2"/>
          </a:solid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Roboto Medium"/>
              <a:ea typeface="Roboto Medium"/>
              <a:cs typeface="Roboto Medium"/>
              <a:sym typeface="Roboto Medium"/>
            </a:endParaRPr>
          </a:p>
        </p:txBody>
      </p:sp>
      <p:sp>
        <p:nvSpPr>
          <p:cNvPr id="282" name="Google Shape;282;p62"/>
          <p:cNvSpPr/>
          <p:nvPr/>
        </p:nvSpPr>
        <p:spPr>
          <a:xfrm>
            <a:off x="9286467" y="1511713"/>
            <a:ext cx="2307600" cy="358500"/>
          </a:xfrm>
          <a:prstGeom prst="roundRect">
            <a:avLst>
              <a:gd fmla="val 16500" name="adj"/>
            </a:avLst>
          </a:prstGeom>
          <a:noFill/>
          <a:ln>
            <a:noFill/>
          </a:ln>
        </p:spPr>
        <p:txBody>
          <a:bodyPr anchorCtr="0" anchor="ctr" bIns="0" lIns="0" spcFirstLastPara="1" rIns="0" wrap="square" tIns="170675">
            <a:noAutofit/>
          </a:bodyPr>
          <a:lstStyle/>
          <a:p>
            <a:pPr indent="0" lvl="0" marL="0" marR="0" rtl="0" algn="ctr">
              <a:lnSpc>
                <a:spcPct val="100000"/>
              </a:lnSpc>
              <a:spcBef>
                <a:spcPts val="0"/>
              </a:spcBef>
              <a:spcAft>
                <a:spcPts val="1300"/>
              </a:spcAft>
              <a:buClr>
                <a:srgbClr val="000000"/>
              </a:buClr>
              <a:buSzPts val="1500"/>
              <a:buFont typeface="Arial"/>
              <a:buNone/>
            </a:pPr>
            <a:r>
              <a:rPr b="1" i="0" lang="en-US" sz="2300" u="none" cap="none" strike="noStrike">
                <a:solidFill>
                  <a:srgbClr val="2E5E73"/>
                </a:solidFill>
                <a:latin typeface="Roboto"/>
                <a:ea typeface="Roboto"/>
                <a:cs typeface="Roboto"/>
                <a:sym typeface="Roboto"/>
              </a:rPr>
              <a:t>Title</a:t>
            </a:r>
            <a:endParaRPr b="1" i="0" sz="2300" u="none" cap="none" strike="noStrike">
              <a:solidFill>
                <a:srgbClr val="2E5E73"/>
              </a:solidFill>
              <a:latin typeface="Roboto"/>
              <a:ea typeface="Roboto"/>
              <a:cs typeface="Roboto"/>
              <a:sym typeface="Roboto"/>
            </a:endParaRPr>
          </a:p>
        </p:txBody>
      </p:sp>
      <p:sp>
        <p:nvSpPr>
          <p:cNvPr id="283" name="Google Shape;283;p62"/>
          <p:cNvSpPr/>
          <p:nvPr/>
        </p:nvSpPr>
        <p:spPr>
          <a:xfrm>
            <a:off x="9488500" y="2749350"/>
            <a:ext cx="2127300" cy="4143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62"/>
          <p:cNvSpPr txBox="1"/>
          <p:nvPr/>
        </p:nvSpPr>
        <p:spPr>
          <a:xfrm>
            <a:off x="9695783" y="2720550"/>
            <a:ext cx="1919700" cy="471900"/>
          </a:xfrm>
          <a:prstGeom prst="rect">
            <a:avLst/>
          </a:prstGeom>
          <a:noFill/>
          <a:ln>
            <a:noFill/>
          </a:ln>
        </p:spPr>
        <p:txBody>
          <a:bodyPr anchorCtr="0" anchor="t" bIns="121900" lIns="121900" spcFirstLastPara="1" rIns="0" wrap="square" tIns="121900">
            <a:noAutofit/>
          </a:bodyPr>
          <a:lstStyle/>
          <a:p>
            <a:pPr indent="0" lvl="0" marL="0" marR="0" rtl="0" algn="l">
              <a:lnSpc>
                <a:spcPct val="100000"/>
              </a:lnSpc>
              <a:spcBef>
                <a:spcPts val="0"/>
              </a:spcBef>
              <a:spcAft>
                <a:spcPts val="0"/>
              </a:spcAft>
              <a:buClr>
                <a:schemeClr val="dk1"/>
              </a:buClr>
              <a:buSzPts val="1500"/>
              <a:buFont typeface="Arial"/>
              <a:buNone/>
            </a:pPr>
            <a:r>
              <a:rPr b="0" i="0" lang="en-US" sz="1500" u="none" cap="none" strike="noStrike">
                <a:solidFill>
                  <a:srgbClr val="2E5E73"/>
                </a:solidFill>
                <a:latin typeface="Roboto Light"/>
                <a:ea typeface="Roboto Light"/>
                <a:cs typeface="Roboto Light"/>
                <a:sym typeface="Roboto Light"/>
              </a:rPr>
              <a:t>Description</a:t>
            </a:r>
            <a:endParaRPr b="0" i="0" sz="1500" u="none" cap="none" strike="noStrike">
              <a:solidFill>
                <a:srgbClr val="2E5E73"/>
              </a:solidFill>
              <a:latin typeface="Roboto Light"/>
              <a:ea typeface="Roboto Light"/>
              <a:cs typeface="Roboto Light"/>
              <a:sym typeface="Roboto Light"/>
            </a:endParaRPr>
          </a:p>
        </p:txBody>
      </p:sp>
      <p:sp>
        <p:nvSpPr>
          <p:cNvPr id="285" name="Google Shape;285;p62"/>
          <p:cNvSpPr/>
          <p:nvPr/>
        </p:nvSpPr>
        <p:spPr>
          <a:xfrm>
            <a:off x="9264819" y="2710139"/>
            <a:ext cx="487500" cy="4875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121900" lIns="1097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2E5E73"/>
                </a:solidFill>
                <a:latin typeface="Arial"/>
                <a:ea typeface="Arial"/>
                <a:cs typeface="Arial"/>
                <a:sym typeface="Arial"/>
              </a:rPr>
              <a:t>2</a:t>
            </a:r>
            <a:endParaRPr b="0" i="0" sz="1900" u="none" cap="none" strike="noStrike">
              <a:solidFill>
                <a:srgbClr val="2E5E73"/>
              </a:solidFill>
              <a:latin typeface="Arial"/>
              <a:ea typeface="Arial"/>
              <a:cs typeface="Arial"/>
              <a:sym typeface="Arial"/>
            </a:endParaRPr>
          </a:p>
        </p:txBody>
      </p:sp>
      <p:sp>
        <p:nvSpPr>
          <p:cNvPr id="286" name="Google Shape;286;p62"/>
          <p:cNvSpPr/>
          <p:nvPr/>
        </p:nvSpPr>
        <p:spPr>
          <a:xfrm>
            <a:off x="6391650" y="1511713"/>
            <a:ext cx="2307600" cy="358500"/>
          </a:xfrm>
          <a:prstGeom prst="roundRect">
            <a:avLst>
              <a:gd fmla="val 16500" name="adj"/>
            </a:avLst>
          </a:prstGeom>
          <a:noFill/>
          <a:ln>
            <a:noFill/>
          </a:ln>
        </p:spPr>
        <p:txBody>
          <a:bodyPr anchorCtr="0" anchor="ctr" bIns="0" lIns="0" spcFirstLastPara="1" rIns="0" wrap="square" tIns="170675">
            <a:noAutofit/>
          </a:bodyPr>
          <a:lstStyle/>
          <a:p>
            <a:pPr indent="0" lvl="0" marL="0" marR="0" rtl="0" algn="ctr">
              <a:lnSpc>
                <a:spcPct val="100000"/>
              </a:lnSpc>
              <a:spcBef>
                <a:spcPts val="0"/>
              </a:spcBef>
              <a:spcAft>
                <a:spcPts val="1300"/>
              </a:spcAft>
              <a:buClr>
                <a:srgbClr val="000000"/>
              </a:buClr>
              <a:buSzPts val="1500"/>
              <a:buFont typeface="Arial"/>
              <a:buNone/>
            </a:pPr>
            <a:r>
              <a:rPr b="1" i="0" lang="en-US" sz="2300" u="none" cap="none" strike="noStrike">
                <a:solidFill>
                  <a:srgbClr val="FFFFFF"/>
                </a:solidFill>
                <a:latin typeface="Roboto"/>
                <a:ea typeface="Roboto"/>
                <a:cs typeface="Roboto"/>
                <a:sym typeface="Roboto"/>
              </a:rPr>
              <a:t>Title</a:t>
            </a:r>
            <a:endParaRPr b="1" i="0" sz="2300" u="none" cap="none" strike="noStrike">
              <a:solidFill>
                <a:srgbClr val="FFFFFF"/>
              </a:solidFill>
              <a:latin typeface="Roboto"/>
              <a:ea typeface="Roboto"/>
              <a:cs typeface="Roboto"/>
              <a:sym typeface="Roboto"/>
            </a:endParaRPr>
          </a:p>
        </p:txBody>
      </p:sp>
      <p:sp>
        <p:nvSpPr>
          <p:cNvPr id="287" name="Google Shape;287;p62"/>
          <p:cNvSpPr/>
          <p:nvPr/>
        </p:nvSpPr>
        <p:spPr>
          <a:xfrm>
            <a:off x="3496833" y="1511713"/>
            <a:ext cx="2307600" cy="358500"/>
          </a:xfrm>
          <a:prstGeom prst="roundRect">
            <a:avLst>
              <a:gd fmla="val 16500" name="adj"/>
            </a:avLst>
          </a:prstGeom>
          <a:noFill/>
          <a:ln>
            <a:noFill/>
          </a:ln>
        </p:spPr>
        <p:txBody>
          <a:bodyPr anchorCtr="0" anchor="ctr" bIns="0" lIns="0" spcFirstLastPara="1" rIns="0" wrap="square" tIns="170675">
            <a:noAutofit/>
          </a:bodyPr>
          <a:lstStyle/>
          <a:p>
            <a:pPr indent="0" lvl="0" marL="0" marR="0" rtl="0" algn="ctr">
              <a:lnSpc>
                <a:spcPct val="100000"/>
              </a:lnSpc>
              <a:spcBef>
                <a:spcPts val="0"/>
              </a:spcBef>
              <a:spcAft>
                <a:spcPts val="1300"/>
              </a:spcAft>
              <a:buClr>
                <a:srgbClr val="000000"/>
              </a:buClr>
              <a:buSzPts val="1500"/>
              <a:buFont typeface="Arial"/>
              <a:buNone/>
            </a:pPr>
            <a:r>
              <a:rPr b="1" i="0" lang="en-US" sz="2300" u="none" cap="none" strike="noStrike">
                <a:solidFill>
                  <a:srgbClr val="082D49"/>
                </a:solidFill>
                <a:latin typeface="Roboto"/>
                <a:ea typeface="Roboto"/>
                <a:cs typeface="Roboto"/>
                <a:sym typeface="Roboto"/>
              </a:rPr>
              <a:t>Title</a:t>
            </a:r>
            <a:endParaRPr b="1" i="0" sz="2300" u="none" cap="none" strike="noStrike">
              <a:solidFill>
                <a:srgbClr val="082D49"/>
              </a:solidFill>
              <a:latin typeface="Roboto"/>
              <a:ea typeface="Roboto"/>
              <a:cs typeface="Roboto"/>
              <a:sym typeface="Roboto"/>
            </a:endParaRPr>
          </a:p>
        </p:txBody>
      </p:sp>
      <p:sp>
        <p:nvSpPr>
          <p:cNvPr id="288" name="Google Shape;288;p62"/>
          <p:cNvSpPr/>
          <p:nvPr/>
        </p:nvSpPr>
        <p:spPr>
          <a:xfrm>
            <a:off x="602033" y="1511713"/>
            <a:ext cx="2307600" cy="358500"/>
          </a:xfrm>
          <a:prstGeom prst="roundRect">
            <a:avLst>
              <a:gd fmla="val 16500" name="adj"/>
            </a:avLst>
          </a:prstGeom>
          <a:noFill/>
          <a:ln>
            <a:noFill/>
          </a:ln>
        </p:spPr>
        <p:txBody>
          <a:bodyPr anchorCtr="0" anchor="ctr" bIns="0" lIns="0" spcFirstLastPara="1" rIns="0" wrap="square" tIns="170675">
            <a:noAutofit/>
          </a:bodyPr>
          <a:lstStyle/>
          <a:p>
            <a:pPr indent="0" lvl="0" marL="0" marR="0" rtl="0" algn="ctr">
              <a:lnSpc>
                <a:spcPct val="100000"/>
              </a:lnSpc>
              <a:spcBef>
                <a:spcPts val="0"/>
              </a:spcBef>
              <a:spcAft>
                <a:spcPts val="1300"/>
              </a:spcAft>
              <a:buClr>
                <a:srgbClr val="000000"/>
              </a:buClr>
              <a:buSzPts val="1500"/>
              <a:buFont typeface="Arial"/>
              <a:buNone/>
            </a:pPr>
            <a:r>
              <a:rPr b="1" i="0" lang="en-US" sz="2300" u="none" cap="none" strike="noStrike">
                <a:solidFill>
                  <a:srgbClr val="FFFFFF"/>
                </a:solidFill>
                <a:latin typeface="Roboto"/>
                <a:ea typeface="Roboto"/>
                <a:cs typeface="Roboto"/>
                <a:sym typeface="Roboto"/>
              </a:rPr>
              <a:t>Title</a:t>
            </a:r>
            <a:endParaRPr b="1" i="0" sz="2300" u="none" cap="none" strike="noStrike">
              <a:solidFill>
                <a:srgbClr val="FFFFFF"/>
              </a:solidFill>
              <a:latin typeface="Roboto"/>
              <a:ea typeface="Roboto"/>
              <a:cs typeface="Roboto"/>
              <a:sym typeface="Roboto"/>
            </a:endParaRPr>
          </a:p>
        </p:txBody>
      </p:sp>
      <p:sp>
        <p:nvSpPr>
          <p:cNvPr id="289" name="Google Shape;289;p62"/>
          <p:cNvSpPr/>
          <p:nvPr/>
        </p:nvSpPr>
        <p:spPr>
          <a:xfrm>
            <a:off x="804067" y="2749359"/>
            <a:ext cx="2127300" cy="4143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62"/>
          <p:cNvSpPr txBox="1"/>
          <p:nvPr/>
        </p:nvSpPr>
        <p:spPr>
          <a:xfrm>
            <a:off x="1011350" y="2720559"/>
            <a:ext cx="1919700" cy="471900"/>
          </a:xfrm>
          <a:prstGeom prst="rect">
            <a:avLst/>
          </a:prstGeom>
          <a:noFill/>
          <a:ln>
            <a:noFill/>
          </a:ln>
        </p:spPr>
        <p:txBody>
          <a:bodyPr anchorCtr="0" anchor="t" bIns="121900" lIns="121900" spcFirstLastPara="1" rIns="0" wrap="square" tIns="121900">
            <a:noAutofit/>
          </a:bodyPr>
          <a:lstStyle/>
          <a:p>
            <a:pPr indent="0" lvl="0" marL="0" marR="0" rtl="0" algn="l">
              <a:lnSpc>
                <a:spcPct val="100000"/>
              </a:lnSpc>
              <a:spcBef>
                <a:spcPts val="0"/>
              </a:spcBef>
              <a:spcAft>
                <a:spcPts val="0"/>
              </a:spcAft>
              <a:buClr>
                <a:schemeClr val="dk1"/>
              </a:buClr>
              <a:buSzPts val="1500"/>
              <a:buFont typeface="Arial"/>
              <a:buNone/>
            </a:pPr>
            <a:r>
              <a:rPr b="0" i="0" lang="en-US" sz="1500" u="none" cap="none" strike="noStrike">
                <a:solidFill>
                  <a:srgbClr val="2E5E73"/>
                </a:solidFill>
                <a:latin typeface="Roboto Light"/>
                <a:ea typeface="Roboto Light"/>
                <a:cs typeface="Roboto Light"/>
                <a:sym typeface="Roboto Light"/>
              </a:rPr>
              <a:t>Description</a:t>
            </a:r>
            <a:endParaRPr b="0" i="0" sz="1500" u="none" cap="none" strike="noStrike">
              <a:solidFill>
                <a:srgbClr val="2E5E73"/>
              </a:solidFill>
              <a:latin typeface="Roboto Light"/>
              <a:ea typeface="Roboto Light"/>
              <a:cs typeface="Roboto Light"/>
              <a:sym typeface="Roboto Light"/>
            </a:endParaRPr>
          </a:p>
        </p:txBody>
      </p:sp>
      <p:sp>
        <p:nvSpPr>
          <p:cNvPr id="291" name="Google Shape;291;p62"/>
          <p:cNvSpPr/>
          <p:nvPr/>
        </p:nvSpPr>
        <p:spPr>
          <a:xfrm>
            <a:off x="580386" y="2710148"/>
            <a:ext cx="487500" cy="4875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121900" lIns="1097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2E5E73"/>
                </a:solidFill>
                <a:latin typeface="Arial"/>
                <a:ea typeface="Arial"/>
                <a:cs typeface="Arial"/>
                <a:sym typeface="Arial"/>
              </a:rPr>
              <a:t>2</a:t>
            </a:r>
            <a:endParaRPr b="0" i="0" sz="1900" u="none" cap="none" strike="noStrike">
              <a:solidFill>
                <a:srgbClr val="2E5E73"/>
              </a:solidFill>
              <a:latin typeface="Arial"/>
              <a:ea typeface="Arial"/>
              <a:cs typeface="Arial"/>
              <a:sym typeface="Arial"/>
            </a:endParaRPr>
          </a:p>
        </p:txBody>
      </p:sp>
      <p:sp>
        <p:nvSpPr>
          <p:cNvPr id="292" name="Google Shape;292;p62"/>
          <p:cNvSpPr/>
          <p:nvPr/>
        </p:nvSpPr>
        <p:spPr>
          <a:xfrm>
            <a:off x="804067" y="2157622"/>
            <a:ext cx="2127300" cy="4143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62"/>
          <p:cNvSpPr txBox="1"/>
          <p:nvPr/>
        </p:nvSpPr>
        <p:spPr>
          <a:xfrm>
            <a:off x="1011350" y="2128822"/>
            <a:ext cx="1919700" cy="471900"/>
          </a:xfrm>
          <a:prstGeom prst="rect">
            <a:avLst/>
          </a:prstGeom>
          <a:noFill/>
          <a:ln>
            <a:noFill/>
          </a:ln>
        </p:spPr>
        <p:txBody>
          <a:bodyPr anchorCtr="0" anchor="t" bIns="121900" lIns="121900" spcFirstLastPara="1" rIns="0" wrap="square" tIns="121900">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2E5E73"/>
                </a:solidFill>
                <a:latin typeface="Roboto Light"/>
                <a:ea typeface="Roboto Light"/>
                <a:cs typeface="Roboto Light"/>
                <a:sym typeface="Roboto Light"/>
              </a:rPr>
              <a:t>Description</a:t>
            </a:r>
            <a:endParaRPr b="0" i="0" sz="1500" u="none" cap="none" strike="noStrike">
              <a:solidFill>
                <a:srgbClr val="2E5E73"/>
              </a:solidFill>
              <a:latin typeface="Roboto Light"/>
              <a:ea typeface="Roboto Light"/>
              <a:cs typeface="Roboto Light"/>
              <a:sym typeface="Roboto Light"/>
            </a:endParaRPr>
          </a:p>
        </p:txBody>
      </p:sp>
      <p:sp>
        <p:nvSpPr>
          <p:cNvPr id="294" name="Google Shape;294;p62"/>
          <p:cNvSpPr/>
          <p:nvPr/>
        </p:nvSpPr>
        <p:spPr>
          <a:xfrm>
            <a:off x="580386" y="2118411"/>
            <a:ext cx="487500" cy="4875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121900" lIns="1097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2E5E73"/>
                </a:solidFill>
                <a:latin typeface="Arial"/>
                <a:ea typeface="Arial"/>
                <a:cs typeface="Arial"/>
                <a:sym typeface="Arial"/>
              </a:rPr>
              <a:t>1</a:t>
            </a:r>
            <a:endParaRPr b="0" i="0" sz="1900" u="none" cap="none" strike="noStrike">
              <a:solidFill>
                <a:srgbClr val="2E5E73"/>
              </a:solidFill>
              <a:latin typeface="Arial"/>
              <a:ea typeface="Arial"/>
              <a:cs typeface="Arial"/>
              <a:sym typeface="Arial"/>
            </a:endParaRPr>
          </a:p>
        </p:txBody>
      </p:sp>
      <p:sp>
        <p:nvSpPr>
          <p:cNvPr id="295" name="Google Shape;295;p62"/>
          <p:cNvSpPr/>
          <p:nvPr/>
        </p:nvSpPr>
        <p:spPr>
          <a:xfrm>
            <a:off x="804067" y="3341096"/>
            <a:ext cx="2127300" cy="4143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62"/>
          <p:cNvSpPr txBox="1"/>
          <p:nvPr/>
        </p:nvSpPr>
        <p:spPr>
          <a:xfrm>
            <a:off x="1011350" y="3312296"/>
            <a:ext cx="1919700" cy="471900"/>
          </a:xfrm>
          <a:prstGeom prst="rect">
            <a:avLst/>
          </a:prstGeom>
          <a:noFill/>
          <a:ln>
            <a:noFill/>
          </a:ln>
        </p:spPr>
        <p:txBody>
          <a:bodyPr anchorCtr="0" anchor="t" bIns="121900" lIns="121900" spcFirstLastPara="1" rIns="0" wrap="square" tIns="121900">
            <a:noAutofit/>
          </a:bodyPr>
          <a:lstStyle/>
          <a:p>
            <a:pPr indent="0" lvl="0" marL="0" marR="0" rtl="0" algn="l">
              <a:lnSpc>
                <a:spcPct val="100000"/>
              </a:lnSpc>
              <a:spcBef>
                <a:spcPts val="0"/>
              </a:spcBef>
              <a:spcAft>
                <a:spcPts val="0"/>
              </a:spcAft>
              <a:buClr>
                <a:schemeClr val="dk1"/>
              </a:buClr>
              <a:buSzPts val="1500"/>
              <a:buFont typeface="Arial"/>
              <a:buNone/>
            </a:pPr>
            <a:r>
              <a:rPr b="0" i="0" lang="en-US" sz="1500" u="none" cap="none" strike="noStrike">
                <a:solidFill>
                  <a:srgbClr val="2E5E73"/>
                </a:solidFill>
                <a:latin typeface="Roboto Light"/>
                <a:ea typeface="Roboto Light"/>
                <a:cs typeface="Roboto Light"/>
                <a:sym typeface="Roboto Light"/>
              </a:rPr>
              <a:t>Description</a:t>
            </a:r>
            <a:endParaRPr b="0" i="0" sz="1500" u="none" cap="none" strike="noStrike">
              <a:solidFill>
                <a:srgbClr val="2E5E73"/>
              </a:solidFill>
              <a:latin typeface="Roboto Light"/>
              <a:ea typeface="Roboto Light"/>
              <a:cs typeface="Roboto Light"/>
              <a:sym typeface="Roboto Light"/>
            </a:endParaRPr>
          </a:p>
        </p:txBody>
      </p:sp>
      <p:sp>
        <p:nvSpPr>
          <p:cNvPr id="297" name="Google Shape;297;p62"/>
          <p:cNvSpPr/>
          <p:nvPr/>
        </p:nvSpPr>
        <p:spPr>
          <a:xfrm>
            <a:off x="580386" y="3301885"/>
            <a:ext cx="487500" cy="4875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121900" lIns="1097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2E5E73"/>
                </a:solidFill>
                <a:latin typeface="Arial"/>
                <a:ea typeface="Arial"/>
                <a:cs typeface="Arial"/>
                <a:sym typeface="Arial"/>
              </a:rPr>
              <a:t>3</a:t>
            </a:r>
            <a:endParaRPr b="0" i="0" sz="1900" u="none" cap="none" strike="noStrike">
              <a:solidFill>
                <a:srgbClr val="2E5E73"/>
              </a:solidFill>
              <a:latin typeface="Arial"/>
              <a:ea typeface="Arial"/>
              <a:cs typeface="Arial"/>
              <a:sym typeface="Arial"/>
            </a:endParaRPr>
          </a:p>
        </p:txBody>
      </p:sp>
      <p:sp>
        <p:nvSpPr>
          <p:cNvPr id="298" name="Google Shape;298;p62"/>
          <p:cNvSpPr/>
          <p:nvPr/>
        </p:nvSpPr>
        <p:spPr>
          <a:xfrm>
            <a:off x="804067" y="3932833"/>
            <a:ext cx="2127300" cy="4143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62"/>
          <p:cNvSpPr txBox="1"/>
          <p:nvPr/>
        </p:nvSpPr>
        <p:spPr>
          <a:xfrm>
            <a:off x="1011350" y="3904033"/>
            <a:ext cx="1919700" cy="471900"/>
          </a:xfrm>
          <a:prstGeom prst="rect">
            <a:avLst/>
          </a:prstGeom>
          <a:noFill/>
          <a:ln>
            <a:noFill/>
          </a:ln>
        </p:spPr>
        <p:txBody>
          <a:bodyPr anchorCtr="0" anchor="t" bIns="121900" lIns="121900" spcFirstLastPara="1" rIns="0" wrap="square" tIns="121900">
            <a:noAutofit/>
          </a:bodyPr>
          <a:lstStyle/>
          <a:p>
            <a:pPr indent="0" lvl="0" marL="0" marR="0" rtl="0" algn="l">
              <a:lnSpc>
                <a:spcPct val="100000"/>
              </a:lnSpc>
              <a:spcBef>
                <a:spcPts val="0"/>
              </a:spcBef>
              <a:spcAft>
                <a:spcPts val="0"/>
              </a:spcAft>
              <a:buClr>
                <a:schemeClr val="dk1"/>
              </a:buClr>
              <a:buSzPts val="1500"/>
              <a:buFont typeface="Arial"/>
              <a:buNone/>
            </a:pPr>
            <a:r>
              <a:rPr b="0" i="0" lang="en-US" sz="1500" u="none" cap="none" strike="noStrike">
                <a:solidFill>
                  <a:srgbClr val="2E5E73"/>
                </a:solidFill>
                <a:latin typeface="Roboto Light"/>
                <a:ea typeface="Roboto Light"/>
                <a:cs typeface="Roboto Light"/>
                <a:sym typeface="Roboto Light"/>
              </a:rPr>
              <a:t>Description</a:t>
            </a:r>
            <a:endParaRPr b="0" i="0" sz="1500" u="none" cap="none" strike="noStrike">
              <a:solidFill>
                <a:srgbClr val="2E5E73"/>
              </a:solidFill>
              <a:latin typeface="Roboto Light"/>
              <a:ea typeface="Roboto Light"/>
              <a:cs typeface="Roboto Light"/>
              <a:sym typeface="Roboto Light"/>
            </a:endParaRPr>
          </a:p>
        </p:txBody>
      </p:sp>
      <p:sp>
        <p:nvSpPr>
          <p:cNvPr id="300" name="Google Shape;300;p62"/>
          <p:cNvSpPr/>
          <p:nvPr/>
        </p:nvSpPr>
        <p:spPr>
          <a:xfrm>
            <a:off x="580386" y="3893622"/>
            <a:ext cx="487500" cy="4875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121900" lIns="1097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2E5E73"/>
                </a:solidFill>
                <a:latin typeface="Arial"/>
                <a:ea typeface="Arial"/>
                <a:cs typeface="Arial"/>
                <a:sym typeface="Arial"/>
              </a:rPr>
              <a:t>4</a:t>
            </a:r>
            <a:endParaRPr b="0" i="0" sz="1900" u="none" cap="none" strike="noStrike">
              <a:solidFill>
                <a:srgbClr val="2E5E73"/>
              </a:solidFill>
              <a:latin typeface="Arial"/>
              <a:ea typeface="Arial"/>
              <a:cs typeface="Arial"/>
              <a:sym typeface="Arial"/>
            </a:endParaRPr>
          </a:p>
        </p:txBody>
      </p:sp>
      <p:sp>
        <p:nvSpPr>
          <p:cNvPr id="301" name="Google Shape;301;p62"/>
          <p:cNvSpPr/>
          <p:nvPr/>
        </p:nvSpPr>
        <p:spPr>
          <a:xfrm>
            <a:off x="804067" y="4524570"/>
            <a:ext cx="2127300" cy="4143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62"/>
          <p:cNvSpPr txBox="1"/>
          <p:nvPr/>
        </p:nvSpPr>
        <p:spPr>
          <a:xfrm>
            <a:off x="1011350" y="4495770"/>
            <a:ext cx="1919700" cy="471900"/>
          </a:xfrm>
          <a:prstGeom prst="rect">
            <a:avLst/>
          </a:prstGeom>
          <a:noFill/>
          <a:ln>
            <a:noFill/>
          </a:ln>
        </p:spPr>
        <p:txBody>
          <a:bodyPr anchorCtr="0" anchor="t" bIns="121900" lIns="121900" spcFirstLastPara="1" rIns="0" wrap="square" tIns="121900">
            <a:noAutofit/>
          </a:bodyPr>
          <a:lstStyle/>
          <a:p>
            <a:pPr indent="0" lvl="0" marL="0" marR="0" rtl="0" algn="l">
              <a:lnSpc>
                <a:spcPct val="100000"/>
              </a:lnSpc>
              <a:spcBef>
                <a:spcPts val="0"/>
              </a:spcBef>
              <a:spcAft>
                <a:spcPts val="0"/>
              </a:spcAft>
              <a:buClr>
                <a:schemeClr val="dk1"/>
              </a:buClr>
              <a:buSzPts val="1500"/>
              <a:buFont typeface="Arial"/>
              <a:buNone/>
            </a:pPr>
            <a:r>
              <a:rPr b="0" i="0" lang="en-US" sz="1500" u="none" cap="none" strike="noStrike">
                <a:solidFill>
                  <a:srgbClr val="2E5E73"/>
                </a:solidFill>
                <a:latin typeface="Roboto Light"/>
                <a:ea typeface="Roboto Light"/>
                <a:cs typeface="Roboto Light"/>
                <a:sym typeface="Roboto Light"/>
              </a:rPr>
              <a:t>Description</a:t>
            </a:r>
            <a:endParaRPr b="0" i="0" sz="1500" u="none" cap="none" strike="noStrike">
              <a:solidFill>
                <a:srgbClr val="2E5E73"/>
              </a:solidFill>
              <a:latin typeface="Roboto Light"/>
              <a:ea typeface="Roboto Light"/>
              <a:cs typeface="Roboto Light"/>
              <a:sym typeface="Roboto Light"/>
            </a:endParaRPr>
          </a:p>
        </p:txBody>
      </p:sp>
      <p:sp>
        <p:nvSpPr>
          <p:cNvPr id="303" name="Google Shape;303;p62"/>
          <p:cNvSpPr/>
          <p:nvPr/>
        </p:nvSpPr>
        <p:spPr>
          <a:xfrm>
            <a:off x="580386" y="4485359"/>
            <a:ext cx="487500" cy="4875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121900" lIns="1097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2E5E73"/>
                </a:solidFill>
                <a:latin typeface="Arial"/>
                <a:ea typeface="Arial"/>
                <a:cs typeface="Arial"/>
                <a:sym typeface="Arial"/>
              </a:rPr>
              <a:t>5</a:t>
            </a:r>
            <a:endParaRPr b="0" i="0" sz="1900" u="none" cap="none" strike="noStrike">
              <a:solidFill>
                <a:srgbClr val="2E5E73"/>
              </a:solidFill>
              <a:latin typeface="Arial"/>
              <a:ea typeface="Arial"/>
              <a:cs typeface="Arial"/>
              <a:sym typeface="Arial"/>
            </a:endParaRPr>
          </a:p>
        </p:txBody>
      </p:sp>
      <p:sp>
        <p:nvSpPr>
          <p:cNvPr id="304" name="Google Shape;304;p62"/>
          <p:cNvSpPr/>
          <p:nvPr/>
        </p:nvSpPr>
        <p:spPr>
          <a:xfrm>
            <a:off x="804067" y="5116307"/>
            <a:ext cx="2127300" cy="4143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62"/>
          <p:cNvSpPr txBox="1"/>
          <p:nvPr/>
        </p:nvSpPr>
        <p:spPr>
          <a:xfrm>
            <a:off x="1011350" y="5087507"/>
            <a:ext cx="1919700" cy="471900"/>
          </a:xfrm>
          <a:prstGeom prst="rect">
            <a:avLst/>
          </a:prstGeom>
          <a:noFill/>
          <a:ln>
            <a:noFill/>
          </a:ln>
        </p:spPr>
        <p:txBody>
          <a:bodyPr anchorCtr="0" anchor="t" bIns="121900" lIns="121900" spcFirstLastPara="1" rIns="0" wrap="square" tIns="121900">
            <a:noAutofit/>
          </a:bodyPr>
          <a:lstStyle/>
          <a:p>
            <a:pPr indent="0" lvl="0" marL="0" marR="0" rtl="0" algn="l">
              <a:lnSpc>
                <a:spcPct val="100000"/>
              </a:lnSpc>
              <a:spcBef>
                <a:spcPts val="0"/>
              </a:spcBef>
              <a:spcAft>
                <a:spcPts val="0"/>
              </a:spcAft>
              <a:buClr>
                <a:schemeClr val="dk1"/>
              </a:buClr>
              <a:buSzPts val="1500"/>
              <a:buFont typeface="Arial"/>
              <a:buNone/>
            </a:pPr>
            <a:r>
              <a:rPr b="0" i="0" lang="en-US" sz="1500" u="none" cap="none" strike="noStrike">
                <a:solidFill>
                  <a:srgbClr val="2E5E73"/>
                </a:solidFill>
                <a:latin typeface="Roboto Light"/>
                <a:ea typeface="Roboto Light"/>
                <a:cs typeface="Roboto Light"/>
                <a:sym typeface="Roboto Light"/>
              </a:rPr>
              <a:t>Description</a:t>
            </a:r>
            <a:endParaRPr b="0" i="0" sz="1500" u="none" cap="none" strike="noStrike">
              <a:solidFill>
                <a:srgbClr val="2E5E73"/>
              </a:solidFill>
              <a:latin typeface="Roboto Light"/>
              <a:ea typeface="Roboto Light"/>
              <a:cs typeface="Roboto Light"/>
              <a:sym typeface="Roboto Light"/>
            </a:endParaRPr>
          </a:p>
        </p:txBody>
      </p:sp>
      <p:sp>
        <p:nvSpPr>
          <p:cNvPr id="306" name="Google Shape;306;p62"/>
          <p:cNvSpPr/>
          <p:nvPr/>
        </p:nvSpPr>
        <p:spPr>
          <a:xfrm>
            <a:off x="580386" y="5077096"/>
            <a:ext cx="487500" cy="4875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121900" lIns="1097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2E5E73"/>
                </a:solidFill>
                <a:latin typeface="Arial"/>
                <a:ea typeface="Arial"/>
                <a:cs typeface="Arial"/>
                <a:sym typeface="Arial"/>
              </a:rPr>
              <a:t>6</a:t>
            </a:r>
            <a:endParaRPr b="0" i="0" sz="1900" u="none" cap="none" strike="noStrike">
              <a:solidFill>
                <a:srgbClr val="2E5E73"/>
              </a:solidFill>
              <a:latin typeface="Arial"/>
              <a:ea typeface="Arial"/>
              <a:cs typeface="Arial"/>
              <a:sym typeface="Arial"/>
            </a:endParaRPr>
          </a:p>
        </p:txBody>
      </p:sp>
      <p:sp>
        <p:nvSpPr>
          <p:cNvPr id="307" name="Google Shape;307;p62"/>
          <p:cNvSpPr/>
          <p:nvPr/>
        </p:nvSpPr>
        <p:spPr>
          <a:xfrm>
            <a:off x="804067" y="5708044"/>
            <a:ext cx="2127300" cy="4143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62"/>
          <p:cNvSpPr txBox="1"/>
          <p:nvPr/>
        </p:nvSpPr>
        <p:spPr>
          <a:xfrm>
            <a:off x="1011350" y="5679244"/>
            <a:ext cx="1919700" cy="471900"/>
          </a:xfrm>
          <a:prstGeom prst="rect">
            <a:avLst/>
          </a:prstGeom>
          <a:noFill/>
          <a:ln>
            <a:noFill/>
          </a:ln>
        </p:spPr>
        <p:txBody>
          <a:bodyPr anchorCtr="0" anchor="t" bIns="121900" lIns="121900" spcFirstLastPara="1" rIns="0" wrap="square" tIns="121900">
            <a:noAutofit/>
          </a:bodyPr>
          <a:lstStyle/>
          <a:p>
            <a:pPr indent="0" lvl="0" marL="0" marR="0" rtl="0" algn="l">
              <a:lnSpc>
                <a:spcPct val="100000"/>
              </a:lnSpc>
              <a:spcBef>
                <a:spcPts val="0"/>
              </a:spcBef>
              <a:spcAft>
                <a:spcPts val="0"/>
              </a:spcAft>
              <a:buClr>
                <a:schemeClr val="dk1"/>
              </a:buClr>
              <a:buSzPts val="1500"/>
              <a:buFont typeface="Arial"/>
              <a:buNone/>
            </a:pPr>
            <a:r>
              <a:rPr b="0" i="0" lang="en-US" sz="1500" u="none" cap="none" strike="noStrike">
                <a:solidFill>
                  <a:srgbClr val="2E5E73"/>
                </a:solidFill>
                <a:latin typeface="Roboto Light"/>
                <a:ea typeface="Roboto Light"/>
                <a:cs typeface="Roboto Light"/>
                <a:sym typeface="Roboto Light"/>
              </a:rPr>
              <a:t>Description</a:t>
            </a:r>
            <a:endParaRPr b="0" i="0" sz="1500" u="none" cap="none" strike="noStrike">
              <a:solidFill>
                <a:srgbClr val="2E5E73"/>
              </a:solidFill>
              <a:latin typeface="Roboto Light"/>
              <a:ea typeface="Roboto Light"/>
              <a:cs typeface="Roboto Light"/>
              <a:sym typeface="Roboto Light"/>
            </a:endParaRPr>
          </a:p>
        </p:txBody>
      </p:sp>
      <p:sp>
        <p:nvSpPr>
          <p:cNvPr id="309" name="Google Shape;309;p62"/>
          <p:cNvSpPr/>
          <p:nvPr/>
        </p:nvSpPr>
        <p:spPr>
          <a:xfrm>
            <a:off x="580386" y="5668833"/>
            <a:ext cx="487500" cy="4875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121900" lIns="1097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2E5E73"/>
                </a:solidFill>
                <a:latin typeface="Arial"/>
                <a:ea typeface="Arial"/>
                <a:cs typeface="Arial"/>
                <a:sym typeface="Arial"/>
              </a:rPr>
              <a:t>7</a:t>
            </a:r>
            <a:endParaRPr b="0" i="0" sz="1900" u="none" cap="none" strike="noStrike">
              <a:solidFill>
                <a:srgbClr val="2E5E73"/>
              </a:solidFill>
              <a:latin typeface="Arial"/>
              <a:ea typeface="Arial"/>
              <a:cs typeface="Arial"/>
              <a:sym typeface="Arial"/>
            </a:endParaRPr>
          </a:p>
        </p:txBody>
      </p:sp>
      <p:sp>
        <p:nvSpPr>
          <p:cNvPr id="310" name="Google Shape;310;p62"/>
          <p:cNvSpPr/>
          <p:nvPr/>
        </p:nvSpPr>
        <p:spPr>
          <a:xfrm>
            <a:off x="9488500" y="2157622"/>
            <a:ext cx="2127300" cy="4143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62"/>
          <p:cNvSpPr txBox="1"/>
          <p:nvPr/>
        </p:nvSpPr>
        <p:spPr>
          <a:xfrm>
            <a:off x="9695783" y="2128822"/>
            <a:ext cx="1919700" cy="471900"/>
          </a:xfrm>
          <a:prstGeom prst="rect">
            <a:avLst/>
          </a:prstGeom>
          <a:noFill/>
          <a:ln>
            <a:noFill/>
          </a:ln>
        </p:spPr>
        <p:txBody>
          <a:bodyPr anchorCtr="0" anchor="t" bIns="121900" lIns="121900" spcFirstLastPara="1" rIns="0" wrap="square" tIns="121900">
            <a:noAutofit/>
          </a:bodyPr>
          <a:lstStyle/>
          <a:p>
            <a:pPr indent="0" lvl="0" marL="0" marR="0" rtl="0" algn="l">
              <a:lnSpc>
                <a:spcPct val="100000"/>
              </a:lnSpc>
              <a:spcBef>
                <a:spcPts val="0"/>
              </a:spcBef>
              <a:spcAft>
                <a:spcPts val="0"/>
              </a:spcAft>
              <a:buClr>
                <a:schemeClr val="dk1"/>
              </a:buClr>
              <a:buSzPts val="1500"/>
              <a:buFont typeface="Arial"/>
              <a:buNone/>
            </a:pPr>
            <a:r>
              <a:rPr b="0" i="0" lang="en-US" sz="1500" u="none" cap="none" strike="noStrike">
                <a:solidFill>
                  <a:srgbClr val="2E5E73"/>
                </a:solidFill>
                <a:latin typeface="Roboto Light"/>
                <a:ea typeface="Roboto Light"/>
                <a:cs typeface="Roboto Light"/>
                <a:sym typeface="Roboto Light"/>
              </a:rPr>
              <a:t>Description</a:t>
            </a:r>
            <a:endParaRPr b="0" i="0" sz="1500" u="none" cap="none" strike="noStrike">
              <a:solidFill>
                <a:srgbClr val="2E5E73"/>
              </a:solidFill>
              <a:latin typeface="Roboto Light"/>
              <a:ea typeface="Roboto Light"/>
              <a:cs typeface="Roboto Light"/>
              <a:sym typeface="Roboto Light"/>
            </a:endParaRPr>
          </a:p>
        </p:txBody>
      </p:sp>
      <p:sp>
        <p:nvSpPr>
          <p:cNvPr id="312" name="Google Shape;312;p62"/>
          <p:cNvSpPr/>
          <p:nvPr/>
        </p:nvSpPr>
        <p:spPr>
          <a:xfrm>
            <a:off x="9264819" y="2118411"/>
            <a:ext cx="487500" cy="4875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121900" lIns="1097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2E5E73"/>
                </a:solidFill>
                <a:latin typeface="Arial"/>
                <a:ea typeface="Arial"/>
                <a:cs typeface="Arial"/>
                <a:sym typeface="Arial"/>
              </a:rPr>
              <a:t>1</a:t>
            </a:r>
            <a:endParaRPr b="0" i="0" sz="1900" u="none" cap="none" strike="noStrike">
              <a:solidFill>
                <a:srgbClr val="2E5E73"/>
              </a:solidFill>
              <a:latin typeface="Arial"/>
              <a:ea typeface="Arial"/>
              <a:cs typeface="Arial"/>
              <a:sym typeface="Arial"/>
            </a:endParaRPr>
          </a:p>
        </p:txBody>
      </p:sp>
      <p:sp>
        <p:nvSpPr>
          <p:cNvPr id="313" name="Google Shape;313;p62"/>
          <p:cNvSpPr/>
          <p:nvPr/>
        </p:nvSpPr>
        <p:spPr>
          <a:xfrm>
            <a:off x="9488500" y="3341096"/>
            <a:ext cx="2127300" cy="4143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62"/>
          <p:cNvSpPr txBox="1"/>
          <p:nvPr/>
        </p:nvSpPr>
        <p:spPr>
          <a:xfrm>
            <a:off x="9695783" y="3312296"/>
            <a:ext cx="1919700" cy="471900"/>
          </a:xfrm>
          <a:prstGeom prst="rect">
            <a:avLst/>
          </a:prstGeom>
          <a:noFill/>
          <a:ln>
            <a:noFill/>
          </a:ln>
        </p:spPr>
        <p:txBody>
          <a:bodyPr anchorCtr="0" anchor="t" bIns="121900" lIns="121900" spcFirstLastPara="1" rIns="0" wrap="square" tIns="121900">
            <a:noAutofit/>
          </a:bodyPr>
          <a:lstStyle/>
          <a:p>
            <a:pPr indent="0" lvl="0" marL="0" marR="0" rtl="0" algn="l">
              <a:lnSpc>
                <a:spcPct val="100000"/>
              </a:lnSpc>
              <a:spcBef>
                <a:spcPts val="0"/>
              </a:spcBef>
              <a:spcAft>
                <a:spcPts val="0"/>
              </a:spcAft>
              <a:buClr>
                <a:schemeClr val="dk1"/>
              </a:buClr>
              <a:buSzPts val="1500"/>
              <a:buFont typeface="Arial"/>
              <a:buNone/>
            </a:pPr>
            <a:r>
              <a:rPr b="0" i="0" lang="en-US" sz="1500" u="none" cap="none" strike="noStrike">
                <a:solidFill>
                  <a:srgbClr val="2E5E73"/>
                </a:solidFill>
                <a:latin typeface="Roboto Light"/>
                <a:ea typeface="Roboto Light"/>
                <a:cs typeface="Roboto Light"/>
                <a:sym typeface="Roboto Light"/>
              </a:rPr>
              <a:t>Description</a:t>
            </a:r>
            <a:endParaRPr b="0" i="0" sz="1500" u="none" cap="none" strike="noStrike">
              <a:solidFill>
                <a:srgbClr val="2E5E73"/>
              </a:solidFill>
              <a:latin typeface="Roboto Light"/>
              <a:ea typeface="Roboto Light"/>
              <a:cs typeface="Roboto Light"/>
              <a:sym typeface="Roboto Light"/>
            </a:endParaRPr>
          </a:p>
        </p:txBody>
      </p:sp>
      <p:sp>
        <p:nvSpPr>
          <p:cNvPr id="315" name="Google Shape;315;p62"/>
          <p:cNvSpPr/>
          <p:nvPr/>
        </p:nvSpPr>
        <p:spPr>
          <a:xfrm>
            <a:off x="9264819" y="3301885"/>
            <a:ext cx="487500" cy="4875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121900" lIns="1097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2E5E73"/>
                </a:solidFill>
                <a:latin typeface="Arial"/>
                <a:ea typeface="Arial"/>
                <a:cs typeface="Arial"/>
                <a:sym typeface="Arial"/>
              </a:rPr>
              <a:t>3</a:t>
            </a:r>
            <a:endParaRPr b="0" i="0" sz="1900" u="none" cap="none" strike="noStrike">
              <a:solidFill>
                <a:srgbClr val="2E5E73"/>
              </a:solidFill>
              <a:latin typeface="Arial"/>
              <a:ea typeface="Arial"/>
              <a:cs typeface="Arial"/>
              <a:sym typeface="Arial"/>
            </a:endParaRPr>
          </a:p>
        </p:txBody>
      </p:sp>
      <p:sp>
        <p:nvSpPr>
          <p:cNvPr id="316" name="Google Shape;316;p62"/>
          <p:cNvSpPr/>
          <p:nvPr/>
        </p:nvSpPr>
        <p:spPr>
          <a:xfrm>
            <a:off x="3698850" y="2749359"/>
            <a:ext cx="2127300" cy="4143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62"/>
          <p:cNvSpPr txBox="1"/>
          <p:nvPr/>
        </p:nvSpPr>
        <p:spPr>
          <a:xfrm>
            <a:off x="3906133" y="2720559"/>
            <a:ext cx="1919700" cy="471900"/>
          </a:xfrm>
          <a:prstGeom prst="rect">
            <a:avLst/>
          </a:prstGeom>
          <a:noFill/>
          <a:ln>
            <a:noFill/>
          </a:ln>
        </p:spPr>
        <p:txBody>
          <a:bodyPr anchorCtr="0" anchor="t" bIns="121900" lIns="121900" spcFirstLastPara="1" rIns="0" wrap="square" tIns="121900">
            <a:noAutofit/>
          </a:bodyPr>
          <a:lstStyle/>
          <a:p>
            <a:pPr indent="0" lvl="0" marL="0" marR="0" rtl="0" algn="l">
              <a:lnSpc>
                <a:spcPct val="100000"/>
              </a:lnSpc>
              <a:spcBef>
                <a:spcPts val="0"/>
              </a:spcBef>
              <a:spcAft>
                <a:spcPts val="0"/>
              </a:spcAft>
              <a:buClr>
                <a:schemeClr val="dk1"/>
              </a:buClr>
              <a:buSzPts val="1500"/>
              <a:buFont typeface="Arial"/>
              <a:buNone/>
            </a:pPr>
            <a:r>
              <a:rPr b="0" i="0" lang="en-US" sz="1500" u="none" cap="none" strike="noStrike">
                <a:solidFill>
                  <a:srgbClr val="2E5E73"/>
                </a:solidFill>
                <a:latin typeface="Roboto Light"/>
                <a:ea typeface="Roboto Light"/>
                <a:cs typeface="Roboto Light"/>
                <a:sym typeface="Roboto Light"/>
              </a:rPr>
              <a:t>Description</a:t>
            </a:r>
            <a:endParaRPr b="0" i="0" sz="1500" u="none" cap="none" strike="noStrike">
              <a:solidFill>
                <a:srgbClr val="2E5E73"/>
              </a:solidFill>
              <a:latin typeface="Roboto Light"/>
              <a:ea typeface="Roboto Light"/>
              <a:cs typeface="Roboto Light"/>
              <a:sym typeface="Roboto Light"/>
            </a:endParaRPr>
          </a:p>
        </p:txBody>
      </p:sp>
      <p:sp>
        <p:nvSpPr>
          <p:cNvPr id="318" name="Google Shape;318;p62"/>
          <p:cNvSpPr/>
          <p:nvPr/>
        </p:nvSpPr>
        <p:spPr>
          <a:xfrm>
            <a:off x="3475169" y="2710148"/>
            <a:ext cx="487500" cy="4875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121900" lIns="1097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2E5E73"/>
                </a:solidFill>
                <a:latin typeface="Arial"/>
                <a:ea typeface="Arial"/>
                <a:cs typeface="Arial"/>
                <a:sym typeface="Arial"/>
              </a:rPr>
              <a:t>2</a:t>
            </a:r>
            <a:endParaRPr b="0" i="0" sz="1900" u="none" cap="none" strike="noStrike">
              <a:solidFill>
                <a:srgbClr val="2E5E73"/>
              </a:solidFill>
              <a:latin typeface="Arial"/>
              <a:ea typeface="Arial"/>
              <a:cs typeface="Arial"/>
              <a:sym typeface="Arial"/>
            </a:endParaRPr>
          </a:p>
        </p:txBody>
      </p:sp>
      <p:sp>
        <p:nvSpPr>
          <p:cNvPr id="319" name="Google Shape;319;p62"/>
          <p:cNvSpPr/>
          <p:nvPr/>
        </p:nvSpPr>
        <p:spPr>
          <a:xfrm>
            <a:off x="3698850" y="2157622"/>
            <a:ext cx="2127300" cy="4143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62"/>
          <p:cNvSpPr txBox="1"/>
          <p:nvPr/>
        </p:nvSpPr>
        <p:spPr>
          <a:xfrm>
            <a:off x="3906133" y="2128822"/>
            <a:ext cx="1919700" cy="471900"/>
          </a:xfrm>
          <a:prstGeom prst="rect">
            <a:avLst/>
          </a:prstGeom>
          <a:noFill/>
          <a:ln>
            <a:noFill/>
          </a:ln>
        </p:spPr>
        <p:txBody>
          <a:bodyPr anchorCtr="0" anchor="t" bIns="121900" lIns="121900" spcFirstLastPara="1" rIns="0" wrap="square" tIns="121900">
            <a:noAutofit/>
          </a:bodyPr>
          <a:lstStyle/>
          <a:p>
            <a:pPr indent="0" lvl="0" marL="0" marR="0" rtl="0" algn="l">
              <a:lnSpc>
                <a:spcPct val="100000"/>
              </a:lnSpc>
              <a:spcBef>
                <a:spcPts val="0"/>
              </a:spcBef>
              <a:spcAft>
                <a:spcPts val="0"/>
              </a:spcAft>
              <a:buClr>
                <a:schemeClr val="dk1"/>
              </a:buClr>
              <a:buSzPts val="1500"/>
              <a:buFont typeface="Arial"/>
              <a:buNone/>
            </a:pPr>
            <a:r>
              <a:rPr b="0" i="0" lang="en-US" sz="1500" u="none" cap="none" strike="noStrike">
                <a:solidFill>
                  <a:srgbClr val="2E5E73"/>
                </a:solidFill>
                <a:latin typeface="Roboto Light"/>
                <a:ea typeface="Roboto Light"/>
                <a:cs typeface="Roboto Light"/>
                <a:sym typeface="Roboto Light"/>
              </a:rPr>
              <a:t>Description</a:t>
            </a:r>
            <a:endParaRPr b="0" i="0" sz="1500" u="none" cap="none" strike="noStrike">
              <a:solidFill>
                <a:srgbClr val="2E5E73"/>
              </a:solidFill>
              <a:latin typeface="Roboto Light"/>
              <a:ea typeface="Roboto Light"/>
              <a:cs typeface="Roboto Light"/>
              <a:sym typeface="Roboto Light"/>
            </a:endParaRPr>
          </a:p>
        </p:txBody>
      </p:sp>
      <p:sp>
        <p:nvSpPr>
          <p:cNvPr id="321" name="Google Shape;321;p62"/>
          <p:cNvSpPr/>
          <p:nvPr/>
        </p:nvSpPr>
        <p:spPr>
          <a:xfrm>
            <a:off x="3475169" y="2118411"/>
            <a:ext cx="487500" cy="4875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121900" lIns="1097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2E5E73"/>
                </a:solidFill>
                <a:latin typeface="Arial"/>
                <a:ea typeface="Arial"/>
                <a:cs typeface="Arial"/>
                <a:sym typeface="Arial"/>
              </a:rPr>
              <a:t>1</a:t>
            </a:r>
            <a:endParaRPr b="0" i="0" sz="1900" u="none" cap="none" strike="noStrike">
              <a:solidFill>
                <a:srgbClr val="2E5E73"/>
              </a:solidFill>
              <a:latin typeface="Arial"/>
              <a:ea typeface="Arial"/>
              <a:cs typeface="Arial"/>
              <a:sym typeface="Arial"/>
            </a:endParaRPr>
          </a:p>
        </p:txBody>
      </p:sp>
      <p:sp>
        <p:nvSpPr>
          <p:cNvPr id="322" name="Google Shape;322;p62"/>
          <p:cNvSpPr/>
          <p:nvPr/>
        </p:nvSpPr>
        <p:spPr>
          <a:xfrm>
            <a:off x="3698850" y="3341096"/>
            <a:ext cx="2127300" cy="4143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62"/>
          <p:cNvSpPr txBox="1"/>
          <p:nvPr/>
        </p:nvSpPr>
        <p:spPr>
          <a:xfrm>
            <a:off x="3906133" y="3312296"/>
            <a:ext cx="1919700" cy="471900"/>
          </a:xfrm>
          <a:prstGeom prst="rect">
            <a:avLst/>
          </a:prstGeom>
          <a:noFill/>
          <a:ln>
            <a:noFill/>
          </a:ln>
        </p:spPr>
        <p:txBody>
          <a:bodyPr anchorCtr="0" anchor="t" bIns="121900" lIns="121900" spcFirstLastPara="1" rIns="0" wrap="square" tIns="121900">
            <a:noAutofit/>
          </a:bodyPr>
          <a:lstStyle/>
          <a:p>
            <a:pPr indent="0" lvl="0" marL="0" marR="0" rtl="0" algn="l">
              <a:lnSpc>
                <a:spcPct val="100000"/>
              </a:lnSpc>
              <a:spcBef>
                <a:spcPts val="0"/>
              </a:spcBef>
              <a:spcAft>
                <a:spcPts val="0"/>
              </a:spcAft>
              <a:buClr>
                <a:schemeClr val="dk1"/>
              </a:buClr>
              <a:buSzPts val="1500"/>
              <a:buFont typeface="Arial"/>
              <a:buNone/>
            </a:pPr>
            <a:r>
              <a:rPr b="0" i="0" lang="en-US" sz="1500" u="none" cap="none" strike="noStrike">
                <a:solidFill>
                  <a:srgbClr val="2E5E73"/>
                </a:solidFill>
                <a:latin typeface="Roboto Light"/>
                <a:ea typeface="Roboto Light"/>
                <a:cs typeface="Roboto Light"/>
                <a:sym typeface="Roboto Light"/>
              </a:rPr>
              <a:t>Description</a:t>
            </a:r>
            <a:endParaRPr b="0" i="0" sz="1500" u="none" cap="none" strike="noStrike">
              <a:solidFill>
                <a:srgbClr val="2E5E73"/>
              </a:solidFill>
              <a:latin typeface="Roboto Light"/>
              <a:ea typeface="Roboto Light"/>
              <a:cs typeface="Roboto Light"/>
              <a:sym typeface="Roboto Light"/>
            </a:endParaRPr>
          </a:p>
        </p:txBody>
      </p:sp>
      <p:sp>
        <p:nvSpPr>
          <p:cNvPr id="324" name="Google Shape;324;p62"/>
          <p:cNvSpPr/>
          <p:nvPr/>
        </p:nvSpPr>
        <p:spPr>
          <a:xfrm>
            <a:off x="3475169" y="3301885"/>
            <a:ext cx="487500" cy="4875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121900" lIns="1097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2E5E73"/>
                </a:solidFill>
                <a:latin typeface="Arial"/>
                <a:ea typeface="Arial"/>
                <a:cs typeface="Arial"/>
                <a:sym typeface="Arial"/>
              </a:rPr>
              <a:t>3</a:t>
            </a:r>
            <a:endParaRPr b="0" i="0" sz="1900" u="none" cap="none" strike="noStrike">
              <a:solidFill>
                <a:srgbClr val="2E5E73"/>
              </a:solidFill>
              <a:latin typeface="Arial"/>
              <a:ea typeface="Arial"/>
              <a:cs typeface="Arial"/>
              <a:sym typeface="Arial"/>
            </a:endParaRPr>
          </a:p>
        </p:txBody>
      </p:sp>
      <p:sp>
        <p:nvSpPr>
          <p:cNvPr id="325" name="Google Shape;325;p62"/>
          <p:cNvSpPr/>
          <p:nvPr/>
        </p:nvSpPr>
        <p:spPr>
          <a:xfrm>
            <a:off x="6593700" y="2749359"/>
            <a:ext cx="2127300" cy="4143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62"/>
          <p:cNvSpPr txBox="1"/>
          <p:nvPr/>
        </p:nvSpPr>
        <p:spPr>
          <a:xfrm>
            <a:off x="6800983" y="2720559"/>
            <a:ext cx="1919700" cy="471900"/>
          </a:xfrm>
          <a:prstGeom prst="rect">
            <a:avLst/>
          </a:prstGeom>
          <a:noFill/>
          <a:ln>
            <a:noFill/>
          </a:ln>
        </p:spPr>
        <p:txBody>
          <a:bodyPr anchorCtr="0" anchor="t" bIns="121900" lIns="121900" spcFirstLastPara="1" rIns="0" wrap="square" tIns="121900">
            <a:noAutofit/>
          </a:bodyPr>
          <a:lstStyle/>
          <a:p>
            <a:pPr indent="0" lvl="0" marL="0" marR="0" rtl="0" algn="l">
              <a:lnSpc>
                <a:spcPct val="100000"/>
              </a:lnSpc>
              <a:spcBef>
                <a:spcPts val="0"/>
              </a:spcBef>
              <a:spcAft>
                <a:spcPts val="0"/>
              </a:spcAft>
              <a:buClr>
                <a:schemeClr val="dk1"/>
              </a:buClr>
              <a:buSzPts val="1500"/>
              <a:buFont typeface="Arial"/>
              <a:buNone/>
            </a:pPr>
            <a:r>
              <a:rPr b="0" i="0" lang="en-US" sz="1500" u="none" cap="none" strike="noStrike">
                <a:solidFill>
                  <a:srgbClr val="2E5E73"/>
                </a:solidFill>
                <a:latin typeface="Roboto Light"/>
                <a:ea typeface="Roboto Light"/>
                <a:cs typeface="Roboto Light"/>
                <a:sym typeface="Roboto Light"/>
              </a:rPr>
              <a:t>Description</a:t>
            </a:r>
            <a:endParaRPr b="0" i="0" sz="1500" u="none" cap="none" strike="noStrike">
              <a:solidFill>
                <a:srgbClr val="2E5E73"/>
              </a:solidFill>
              <a:latin typeface="Roboto Light"/>
              <a:ea typeface="Roboto Light"/>
              <a:cs typeface="Roboto Light"/>
              <a:sym typeface="Roboto Light"/>
            </a:endParaRPr>
          </a:p>
        </p:txBody>
      </p:sp>
      <p:sp>
        <p:nvSpPr>
          <p:cNvPr id="327" name="Google Shape;327;p62"/>
          <p:cNvSpPr/>
          <p:nvPr/>
        </p:nvSpPr>
        <p:spPr>
          <a:xfrm>
            <a:off x="6370019" y="2710148"/>
            <a:ext cx="487500" cy="4875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121900" lIns="1097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2E5E73"/>
                </a:solidFill>
                <a:latin typeface="Arial"/>
                <a:ea typeface="Arial"/>
                <a:cs typeface="Arial"/>
                <a:sym typeface="Arial"/>
              </a:rPr>
              <a:t>2</a:t>
            </a:r>
            <a:endParaRPr b="0" i="0" sz="1900" u="none" cap="none" strike="noStrike">
              <a:solidFill>
                <a:srgbClr val="2E5E73"/>
              </a:solidFill>
              <a:latin typeface="Arial"/>
              <a:ea typeface="Arial"/>
              <a:cs typeface="Arial"/>
              <a:sym typeface="Arial"/>
            </a:endParaRPr>
          </a:p>
        </p:txBody>
      </p:sp>
      <p:sp>
        <p:nvSpPr>
          <p:cNvPr id="328" name="Google Shape;328;p62"/>
          <p:cNvSpPr/>
          <p:nvPr/>
        </p:nvSpPr>
        <p:spPr>
          <a:xfrm>
            <a:off x="6593700" y="2157622"/>
            <a:ext cx="2127300" cy="4143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62"/>
          <p:cNvSpPr txBox="1"/>
          <p:nvPr/>
        </p:nvSpPr>
        <p:spPr>
          <a:xfrm>
            <a:off x="6800983" y="2128822"/>
            <a:ext cx="1919700" cy="471900"/>
          </a:xfrm>
          <a:prstGeom prst="rect">
            <a:avLst/>
          </a:prstGeom>
          <a:noFill/>
          <a:ln>
            <a:noFill/>
          </a:ln>
        </p:spPr>
        <p:txBody>
          <a:bodyPr anchorCtr="0" anchor="t" bIns="121900" lIns="121900" spcFirstLastPara="1" rIns="0" wrap="square" tIns="121900">
            <a:noAutofit/>
          </a:bodyPr>
          <a:lstStyle/>
          <a:p>
            <a:pPr indent="0" lvl="0" marL="0" marR="0" rtl="0" algn="l">
              <a:lnSpc>
                <a:spcPct val="100000"/>
              </a:lnSpc>
              <a:spcBef>
                <a:spcPts val="0"/>
              </a:spcBef>
              <a:spcAft>
                <a:spcPts val="0"/>
              </a:spcAft>
              <a:buClr>
                <a:schemeClr val="dk1"/>
              </a:buClr>
              <a:buSzPts val="1500"/>
              <a:buFont typeface="Arial"/>
              <a:buNone/>
            </a:pPr>
            <a:r>
              <a:rPr b="0" i="0" lang="en-US" sz="1500" u="none" cap="none" strike="noStrike">
                <a:solidFill>
                  <a:srgbClr val="2E5E73"/>
                </a:solidFill>
                <a:latin typeface="Roboto Light"/>
                <a:ea typeface="Roboto Light"/>
                <a:cs typeface="Roboto Light"/>
                <a:sym typeface="Roboto Light"/>
              </a:rPr>
              <a:t>Description</a:t>
            </a:r>
            <a:endParaRPr b="0" i="0" sz="1500" u="none" cap="none" strike="noStrike">
              <a:solidFill>
                <a:srgbClr val="2E5E73"/>
              </a:solidFill>
              <a:latin typeface="Roboto Light"/>
              <a:ea typeface="Roboto Light"/>
              <a:cs typeface="Roboto Light"/>
              <a:sym typeface="Roboto Light"/>
            </a:endParaRPr>
          </a:p>
        </p:txBody>
      </p:sp>
      <p:sp>
        <p:nvSpPr>
          <p:cNvPr id="330" name="Google Shape;330;p62"/>
          <p:cNvSpPr/>
          <p:nvPr/>
        </p:nvSpPr>
        <p:spPr>
          <a:xfrm>
            <a:off x="6370019" y="2118411"/>
            <a:ext cx="487500" cy="4875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121900" lIns="1097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2E5E73"/>
                </a:solidFill>
                <a:latin typeface="Arial"/>
                <a:ea typeface="Arial"/>
                <a:cs typeface="Arial"/>
                <a:sym typeface="Arial"/>
              </a:rPr>
              <a:t>1</a:t>
            </a:r>
            <a:endParaRPr b="0" i="0" sz="1900" u="none" cap="none" strike="noStrike">
              <a:solidFill>
                <a:srgbClr val="2E5E73"/>
              </a:solidFill>
              <a:latin typeface="Arial"/>
              <a:ea typeface="Arial"/>
              <a:cs typeface="Arial"/>
              <a:sym typeface="Arial"/>
            </a:endParaRPr>
          </a:p>
        </p:txBody>
      </p:sp>
      <p:sp>
        <p:nvSpPr>
          <p:cNvPr id="331" name="Google Shape;331;p62"/>
          <p:cNvSpPr/>
          <p:nvPr/>
        </p:nvSpPr>
        <p:spPr>
          <a:xfrm>
            <a:off x="3698850" y="3932833"/>
            <a:ext cx="2127300" cy="4143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62"/>
          <p:cNvSpPr txBox="1"/>
          <p:nvPr/>
        </p:nvSpPr>
        <p:spPr>
          <a:xfrm>
            <a:off x="3906133" y="3904033"/>
            <a:ext cx="1919700" cy="471900"/>
          </a:xfrm>
          <a:prstGeom prst="rect">
            <a:avLst/>
          </a:prstGeom>
          <a:noFill/>
          <a:ln>
            <a:noFill/>
          </a:ln>
        </p:spPr>
        <p:txBody>
          <a:bodyPr anchorCtr="0" anchor="t" bIns="121900" lIns="121900" spcFirstLastPara="1" rIns="0" wrap="square" tIns="121900">
            <a:noAutofit/>
          </a:bodyPr>
          <a:lstStyle/>
          <a:p>
            <a:pPr indent="0" lvl="0" marL="0" marR="0" rtl="0" algn="l">
              <a:lnSpc>
                <a:spcPct val="100000"/>
              </a:lnSpc>
              <a:spcBef>
                <a:spcPts val="0"/>
              </a:spcBef>
              <a:spcAft>
                <a:spcPts val="0"/>
              </a:spcAft>
              <a:buClr>
                <a:schemeClr val="dk1"/>
              </a:buClr>
              <a:buSzPts val="1500"/>
              <a:buFont typeface="Arial"/>
              <a:buNone/>
            </a:pPr>
            <a:r>
              <a:rPr b="0" i="0" lang="en-US" sz="1500" u="none" cap="none" strike="noStrike">
                <a:solidFill>
                  <a:srgbClr val="2E5E73"/>
                </a:solidFill>
                <a:latin typeface="Roboto Light"/>
                <a:ea typeface="Roboto Light"/>
                <a:cs typeface="Roboto Light"/>
                <a:sym typeface="Roboto Light"/>
              </a:rPr>
              <a:t>Description</a:t>
            </a:r>
            <a:endParaRPr b="0" i="0" sz="1500" u="none" cap="none" strike="noStrike">
              <a:solidFill>
                <a:srgbClr val="2E5E73"/>
              </a:solidFill>
              <a:latin typeface="Roboto Light"/>
              <a:ea typeface="Roboto Light"/>
              <a:cs typeface="Roboto Light"/>
              <a:sym typeface="Roboto Light"/>
            </a:endParaRPr>
          </a:p>
        </p:txBody>
      </p:sp>
      <p:sp>
        <p:nvSpPr>
          <p:cNvPr id="333" name="Google Shape;333;p62"/>
          <p:cNvSpPr/>
          <p:nvPr/>
        </p:nvSpPr>
        <p:spPr>
          <a:xfrm>
            <a:off x="3475169" y="3893622"/>
            <a:ext cx="487500" cy="4875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121900" lIns="1097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2E5E73"/>
                </a:solidFill>
                <a:latin typeface="Arial"/>
                <a:ea typeface="Arial"/>
                <a:cs typeface="Arial"/>
                <a:sym typeface="Arial"/>
              </a:rPr>
              <a:t>4</a:t>
            </a:r>
            <a:endParaRPr b="0" i="0" sz="1900" u="none" cap="none" strike="noStrike">
              <a:solidFill>
                <a:srgbClr val="2E5E73"/>
              </a:solidFill>
              <a:latin typeface="Arial"/>
              <a:ea typeface="Arial"/>
              <a:cs typeface="Arial"/>
              <a:sym typeface="Arial"/>
            </a:endParaRPr>
          </a:p>
        </p:txBody>
      </p:sp>
      <p:sp>
        <p:nvSpPr>
          <p:cNvPr id="334" name="Google Shape;334;p62"/>
          <p:cNvSpPr/>
          <p:nvPr/>
        </p:nvSpPr>
        <p:spPr>
          <a:xfrm>
            <a:off x="3698850" y="4524570"/>
            <a:ext cx="2127300" cy="4143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62"/>
          <p:cNvSpPr txBox="1"/>
          <p:nvPr/>
        </p:nvSpPr>
        <p:spPr>
          <a:xfrm>
            <a:off x="3906133" y="4495770"/>
            <a:ext cx="1919700" cy="471900"/>
          </a:xfrm>
          <a:prstGeom prst="rect">
            <a:avLst/>
          </a:prstGeom>
          <a:noFill/>
          <a:ln>
            <a:noFill/>
          </a:ln>
        </p:spPr>
        <p:txBody>
          <a:bodyPr anchorCtr="0" anchor="t" bIns="121900" lIns="121900" spcFirstLastPara="1" rIns="0" wrap="square" tIns="121900">
            <a:noAutofit/>
          </a:bodyPr>
          <a:lstStyle/>
          <a:p>
            <a:pPr indent="0" lvl="0" marL="0" marR="0" rtl="0" algn="l">
              <a:lnSpc>
                <a:spcPct val="100000"/>
              </a:lnSpc>
              <a:spcBef>
                <a:spcPts val="0"/>
              </a:spcBef>
              <a:spcAft>
                <a:spcPts val="0"/>
              </a:spcAft>
              <a:buClr>
                <a:schemeClr val="dk1"/>
              </a:buClr>
              <a:buSzPts val="1500"/>
              <a:buFont typeface="Arial"/>
              <a:buNone/>
            </a:pPr>
            <a:r>
              <a:rPr b="0" i="0" lang="en-US" sz="1500" u="none" cap="none" strike="noStrike">
                <a:solidFill>
                  <a:srgbClr val="2E5E73"/>
                </a:solidFill>
                <a:latin typeface="Roboto Light"/>
                <a:ea typeface="Roboto Light"/>
                <a:cs typeface="Roboto Light"/>
                <a:sym typeface="Roboto Light"/>
              </a:rPr>
              <a:t>Description</a:t>
            </a:r>
            <a:endParaRPr b="0" i="0" sz="1500" u="none" cap="none" strike="noStrike">
              <a:solidFill>
                <a:srgbClr val="2E5E73"/>
              </a:solidFill>
              <a:latin typeface="Roboto Light"/>
              <a:ea typeface="Roboto Light"/>
              <a:cs typeface="Roboto Light"/>
              <a:sym typeface="Roboto Light"/>
            </a:endParaRPr>
          </a:p>
        </p:txBody>
      </p:sp>
      <p:sp>
        <p:nvSpPr>
          <p:cNvPr id="336" name="Google Shape;336;p62"/>
          <p:cNvSpPr/>
          <p:nvPr/>
        </p:nvSpPr>
        <p:spPr>
          <a:xfrm>
            <a:off x="3475169" y="4485359"/>
            <a:ext cx="487500" cy="4875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121900" lIns="1097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2E5E73"/>
                </a:solidFill>
                <a:latin typeface="Arial"/>
                <a:ea typeface="Arial"/>
                <a:cs typeface="Arial"/>
                <a:sym typeface="Arial"/>
              </a:rPr>
              <a:t>5</a:t>
            </a:r>
            <a:endParaRPr b="0" i="0" sz="1900" u="none" cap="none" strike="noStrike">
              <a:solidFill>
                <a:srgbClr val="2E5E73"/>
              </a:solidFill>
              <a:latin typeface="Arial"/>
              <a:ea typeface="Arial"/>
              <a:cs typeface="Arial"/>
              <a:sym typeface="Arial"/>
            </a:endParaRPr>
          </a:p>
        </p:txBody>
      </p:sp>
      <p:sp>
        <p:nvSpPr>
          <p:cNvPr id="337" name="Google Shape;337;p62"/>
          <p:cNvSpPr/>
          <p:nvPr/>
        </p:nvSpPr>
        <p:spPr>
          <a:xfrm>
            <a:off x="3698850" y="5116307"/>
            <a:ext cx="2127300" cy="4143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62"/>
          <p:cNvSpPr txBox="1"/>
          <p:nvPr/>
        </p:nvSpPr>
        <p:spPr>
          <a:xfrm>
            <a:off x="3906133" y="5087507"/>
            <a:ext cx="1919700" cy="471900"/>
          </a:xfrm>
          <a:prstGeom prst="rect">
            <a:avLst/>
          </a:prstGeom>
          <a:noFill/>
          <a:ln>
            <a:noFill/>
          </a:ln>
        </p:spPr>
        <p:txBody>
          <a:bodyPr anchorCtr="0" anchor="t" bIns="121900" lIns="121900" spcFirstLastPara="1" rIns="0" wrap="square" tIns="121900">
            <a:noAutofit/>
          </a:bodyPr>
          <a:lstStyle/>
          <a:p>
            <a:pPr indent="0" lvl="0" marL="0" marR="0" rtl="0" algn="l">
              <a:lnSpc>
                <a:spcPct val="100000"/>
              </a:lnSpc>
              <a:spcBef>
                <a:spcPts val="0"/>
              </a:spcBef>
              <a:spcAft>
                <a:spcPts val="0"/>
              </a:spcAft>
              <a:buClr>
                <a:schemeClr val="dk1"/>
              </a:buClr>
              <a:buSzPts val="1500"/>
              <a:buFont typeface="Arial"/>
              <a:buNone/>
            </a:pPr>
            <a:r>
              <a:rPr b="0" i="0" lang="en-US" sz="1500" u="none" cap="none" strike="noStrike">
                <a:solidFill>
                  <a:srgbClr val="2E5E73"/>
                </a:solidFill>
                <a:latin typeface="Roboto Light"/>
                <a:ea typeface="Roboto Light"/>
                <a:cs typeface="Roboto Light"/>
                <a:sym typeface="Roboto Light"/>
              </a:rPr>
              <a:t>Description</a:t>
            </a:r>
            <a:endParaRPr b="0" i="0" sz="1500" u="none" cap="none" strike="noStrike">
              <a:solidFill>
                <a:srgbClr val="2E5E73"/>
              </a:solidFill>
              <a:latin typeface="Roboto Light"/>
              <a:ea typeface="Roboto Light"/>
              <a:cs typeface="Roboto Light"/>
              <a:sym typeface="Roboto Light"/>
            </a:endParaRPr>
          </a:p>
        </p:txBody>
      </p:sp>
      <p:sp>
        <p:nvSpPr>
          <p:cNvPr id="339" name="Google Shape;339;p62"/>
          <p:cNvSpPr/>
          <p:nvPr/>
        </p:nvSpPr>
        <p:spPr>
          <a:xfrm>
            <a:off x="3475169" y="5077096"/>
            <a:ext cx="487500" cy="4875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121900" lIns="1097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2E5E73"/>
                </a:solidFill>
                <a:latin typeface="Arial"/>
                <a:ea typeface="Arial"/>
                <a:cs typeface="Arial"/>
                <a:sym typeface="Arial"/>
              </a:rPr>
              <a:t>6</a:t>
            </a:r>
            <a:endParaRPr b="0" i="0" sz="1900" u="none" cap="none" strike="noStrike">
              <a:solidFill>
                <a:srgbClr val="2E5E73"/>
              </a:solidFill>
              <a:latin typeface="Arial"/>
              <a:ea typeface="Arial"/>
              <a:cs typeface="Arial"/>
              <a:sym typeface="Arial"/>
            </a:endParaRPr>
          </a:p>
        </p:txBody>
      </p:sp>
      <p:sp>
        <p:nvSpPr>
          <p:cNvPr id="340" name="Google Shape;340;p62"/>
          <p:cNvSpPr/>
          <p:nvPr/>
        </p:nvSpPr>
        <p:spPr>
          <a:xfrm>
            <a:off x="3698850" y="5708044"/>
            <a:ext cx="2127300" cy="4143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62"/>
          <p:cNvSpPr txBox="1"/>
          <p:nvPr/>
        </p:nvSpPr>
        <p:spPr>
          <a:xfrm>
            <a:off x="3906133" y="5679244"/>
            <a:ext cx="1919700" cy="471900"/>
          </a:xfrm>
          <a:prstGeom prst="rect">
            <a:avLst/>
          </a:prstGeom>
          <a:noFill/>
          <a:ln>
            <a:noFill/>
          </a:ln>
        </p:spPr>
        <p:txBody>
          <a:bodyPr anchorCtr="0" anchor="t" bIns="121900" lIns="121900" spcFirstLastPara="1" rIns="0" wrap="square" tIns="121900">
            <a:noAutofit/>
          </a:bodyPr>
          <a:lstStyle/>
          <a:p>
            <a:pPr indent="0" lvl="0" marL="0" marR="0" rtl="0" algn="l">
              <a:lnSpc>
                <a:spcPct val="100000"/>
              </a:lnSpc>
              <a:spcBef>
                <a:spcPts val="0"/>
              </a:spcBef>
              <a:spcAft>
                <a:spcPts val="0"/>
              </a:spcAft>
              <a:buClr>
                <a:schemeClr val="dk1"/>
              </a:buClr>
              <a:buSzPts val="1500"/>
              <a:buFont typeface="Arial"/>
              <a:buNone/>
            </a:pPr>
            <a:r>
              <a:rPr b="0" i="0" lang="en-US" sz="1500" u="none" cap="none" strike="noStrike">
                <a:solidFill>
                  <a:srgbClr val="2E5E73"/>
                </a:solidFill>
                <a:latin typeface="Roboto Light"/>
                <a:ea typeface="Roboto Light"/>
                <a:cs typeface="Roboto Light"/>
                <a:sym typeface="Roboto Light"/>
              </a:rPr>
              <a:t>Description</a:t>
            </a:r>
            <a:endParaRPr b="0" i="0" sz="1500" u="none" cap="none" strike="noStrike">
              <a:solidFill>
                <a:srgbClr val="2E5E73"/>
              </a:solidFill>
              <a:latin typeface="Roboto Light"/>
              <a:ea typeface="Roboto Light"/>
              <a:cs typeface="Roboto Light"/>
              <a:sym typeface="Roboto Light"/>
            </a:endParaRPr>
          </a:p>
        </p:txBody>
      </p:sp>
      <p:sp>
        <p:nvSpPr>
          <p:cNvPr id="342" name="Google Shape;342;p62"/>
          <p:cNvSpPr/>
          <p:nvPr/>
        </p:nvSpPr>
        <p:spPr>
          <a:xfrm>
            <a:off x="3475169" y="5668833"/>
            <a:ext cx="487500" cy="4875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121900" lIns="1097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2E5E73"/>
                </a:solidFill>
                <a:latin typeface="Arial"/>
                <a:ea typeface="Arial"/>
                <a:cs typeface="Arial"/>
                <a:sym typeface="Arial"/>
              </a:rPr>
              <a:t>7</a:t>
            </a:r>
            <a:endParaRPr b="0" i="0" sz="1900" u="none" cap="none" strike="noStrike">
              <a:solidFill>
                <a:srgbClr val="2E5E73"/>
              </a:solidFill>
              <a:latin typeface="Arial"/>
              <a:ea typeface="Arial"/>
              <a:cs typeface="Arial"/>
              <a:sym typeface="Arial"/>
            </a:endParaRPr>
          </a:p>
        </p:txBody>
      </p:sp>
      <p:sp>
        <p:nvSpPr>
          <p:cNvPr id="343" name="Google Shape;343;p62"/>
          <p:cNvSpPr/>
          <p:nvPr/>
        </p:nvSpPr>
        <p:spPr>
          <a:xfrm>
            <a:off x="6593683" y="3932833"/>
            <a:ext cx="2127300" cy="4143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62"/>
          <p:cNvSpPr txBox="1"/>
          <p:nvPr/>
        </p:nvSpPr>
        <p:spPr>
          <a:xfrm>
            <a:off x="6800967" y="3904033"/>
            <a:ext cx="1919700" cy="471900"/>
          </a:xfrm>
          <a:prstGeom prst="rect">
            <a:avLst/>
          </a:prstGeom>
          <a:noFill/>
          <a:ln>
            <a:noFill/>
          </a:ln>
        </p:spPr>
        <p:txBody>
          <a:bodyPr anchorCtr="0" anchor="t" bIns="121900" lIns="121900" spcFirstLastPara="1" rIns="0" wrap="square" tIns="121900">
            <a:noAutofit/>
          </a:bodyPr>
          <a:lstStyle/>
          <a:p>
            <a:pPr indent="0" lvl="0" marL="0" marR="0" rtl="0" algn="l">
              <a:lnSpc>
                <a:spcPct val="100000"/>
              </a:lnSpc>
              <a:spcBef>
                <a:spcPts val="0"/>
              </a:spcBef>
              <a:spcAft>
                <a:spcPts val="0"/>
              </a:spcAft>
              <a:buClr>
                <a:schemeClr val="dk1"/>
              </a:buClr>
              <a:buSzPts val="1500"/>
              <a:buFont typeface="Arial"/>
              <a:buNone/>
            </a:pPr>
            <a:r>
              <a:rPr b="0" i="0" lang="en-US" sz="1500" u="none" cap="none" strike="noStrike">
                <a:solidFill>
                  <a:srgbClr val="2E5E73"/>
                </a:solidFill>
                <a:latin typeface="Roboto Light"/>
                <a:ea typeface="Roboto Light"/>
                <a:cs typeface="Roboto Light"/>
                <a:sym typeface="Roboto Light"/>
              </a:rPr>
              <a:t>Description</a:t>
            </a:r>
            <a:endParaRPr b="0" i="0" sz="1500" u="none" cap="none" strike="noStrike">
              <a:solidFill>
                <a:srgbClr val="2E5E73"/>
              </a:solidFill>
              <a:latin typeface="Roboto Light"/>
              <a:ea typeface="Roboto Light"/>
              <a:cs typeface="Roboto Light"/>
              <a:sym typeface="Roboto Light"/>
            </a:endParaRPr>
          </a:p>
        </p:txBody>
      </p:sp>
      <p:sp>
        <p:nvSpPr>
          <p:cNvPr id="345" name="Google Shape;345;p62"/>
          <p:cNvSpPr/>
          <p:nvPr/>
        </p:nvSpPr>
        <p:spPr>
          <a:xfrm>
            <a:off x="6370003" y="3893622"/>
            <a:ext cx="487500" cy="4875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121900" lIns="1097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2E5E73"/>
                </a:solidFill>
                <a:latin typeface="Arial"/>
                <a:ea typeface="Arial"/>
                <a:cs typeface="Arial"/>
                <a:sym typeface="Arial"/>
              </a:rPr>
              <a:t>4</a:t>
            </a:r>
            <a:endParaRPr b="0" i="0" sz="1900" u="none" cap="none" strike="noStrike">
              <a:solidFill>
                <a:srgbClr val="2E5E73"/>
              </a:solidFill>
              <a:latin typeface="Arial"/>
              <a:ea typeface="Arial"/>
              <a:cs typeface="Arial"/>
              <a:sym typeface="Arial"/>
            </a:endParaRPr>
          </a:p>
        </p:txBody>
      </p:sp>
      <p:sp>
        <p:nvSpPr>
          <p:cNvPr id="346" name="Google Shape;346;p62"/>
          <p:cNvSpPr/>
          <p:nvPr/>
        </p:nvSpPr>
        <p:spPr>
          <a:xfrm>
            <a:off x="6593683" y="4524570"/>
            <a:ext cx="2127300" cy="4143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62"/>
          <p:cNvSpPr txBox="1"/>
          <p:nvPr/>
        </p:nvSpPr>
        <p:spPr>
          <a:xfrm>
            <a:off x="6800967" y="4495770"/>
            <a:ext cx="1919700" cy="471900"/>
          </a:xfrm>
          <a:prstGeom prst="rect">
            <a:avLst/>
          </a:prstGeom>
          <a:noFill/>
          <a:ln>
            <a:noFill/>
          </a:ln>
        </p:spPr>
        <p:txBody>
          <a:bodyPr anchorCtr="0" anchor="t" bIns="121900" lIns="121900" spcFirstLastPara="1" rIns="0" wrap="square" tIns="121900">
            <a:noAutofit/>
          </a:bodyPr>
          <a:lstStyle/>
          <a:p>
            <a:pPr indent="0" lvl="0" marL="0" marR="0" rtl="0" algn="l">
              <a:lnSpc>
                <a:spcPct val="100000"/>
              </a:lnSpc>
              <a:spcBef>
                <a:spcPts val="0"/>
              </a:spcBef>
              <a:spcAft>
                <a:spcPts val="0"/>
              </a:spcAft>
              <a:buClr>
                <a:schemeClr val="dk1"/>
              </a:buClr>
              <a:buSzPts val="1500"/>
              <a:buFont typeface="Arial"/>
              <a:buNone/>
            </a:pPr>
            <a:r>
              <a:rPr b="0" i="0" lang="en-US" sz="1500" u="none" cap="none" strike="noStrike">
                <a:solidFill>
                  <a:srgbClr val="2E5E73"/>
                </a:solidFill>
                <a:latin typeface="Roboto Light"/>
                <a:ea typeface="Roboto Light"/>
                <a:cs typeface="Roboto Light"/>
                <a:sym typeface="Roboto Light"/>
              </a:rPr>
              <a:t>Description</a:t>
            </a:r>
            <a:endParaRPr b="0" i="0" sz="1500" u="none" cap="none" strike="noStrike">
              <a:solidFill>
                <a:srgbClr val="2E5E73"/>
              </a:solidFill>
              <a:latin typeface="Roboto Light"/>
              <a:ea typeface="Roboto Light"/>
              <a:cs typeface="Roboto Light"/>
              <a:sym typeface="Roboto Light"/>
            </a:endParaRPr>
          </a:p>
        </p:txBody>
      </p:sp>
      <p:sp>
        <p:nvSpPr>
          <p:cNvPr id="348" name="Google Shape;348;p62"/>
          <p:cNvSpPr/>
          <p:nvPr/>
        </p:nvSpPr>
        <p:spPr>
          <a:xfrm>
            <a:off x="6370003" y="4485359"/>
            <a:ext cx="487500" cy="4875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121900" lIns="1097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2E5E73"/>
                </a:solidFill>
                <a:latin typeface="Arial"/>
                <a:ea typeface="Arial"/>
                <a:cs typeface="Arial"/>
                <a:sym typeface="Arial"/>
              </a:rPr>
              <a:t>5</a:t>
            </a:r>
            <a:endParaRPr b="0" i="0" sz="1900" u="none" cap="none" strike="noStrike">
              <a:solidFill>
                <a:srgbClr val="2E5E73"/>
              </a:solidFill>
              <a:latin typeface="Arial"/>
              <a:ea typeface="Arial"/>
              <a:cs typeface="Arial"/>
              <a:sym typeface="Arial"/>
            </a:endParaRPr>
          </a:p>
        </p:txBody>
      </p:sp>
      <p:sp>
        <p:nvSpPr>
          <p:cNvPr id="349" name="Google Shape;349;p62"/>
          <p:cNvSpPr/>
          <p:nvPr/>
        </p:nvSpPr>
        <p:spPr>
          <a:xfrm>
            <a:off x="6593683" y="5116307"/>
            <a:ext cx="2127300" cy="4143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62"/>
          <p:cNvSpPr txBox="1"/>
          <p:nvPr/>
        </p:nvSpPr>
        <p:spPr>
          <a:xfrm>
            <a:off x="6800967" y="5087507"/>
            <a:ext cx="1919700" cy="471900"/>
          </a:xfrm>
          <a:prstGeom prst="rect">
            <a:avLst/>
          </a:prstGeom>
          <a:noFill/>
          <a:ln>
            <a:noFill/>
          </a:ln>
        </p:spPr>
        <p:txBody>
          <a:bodyPr anchorCtr="0" anchor="t" bIns="121900" lIns="121900" spcFirstLastPara="1" rIns="0" wrap="square" tIns="121900">
            <a:noAutofit/>
          </a:bodyPr>
          <a:lstStyle/>
          <a:p>
            <a:pPr indent="0" lvl="0" marL="0" marR="0" rtl="0" algn="l">
              <a:lnSpc>
                <a:spcPct val="100000"/>
              </a:lnSpc>
              <a:spcBef>
                <a:spcPts val="0"/>
              </a:spcBef>
              <a:spcAft>
                <a:spcPts val="0"/>
              </a:spcAft>
              <a:buClr>
                <a:schemeClr val="dk1"/>
              </a:buClr>
              <a:buSzPts val="1500"/>
              <a:buFont typeface="Arial"/>
              <a:buNone/>
            </a:pPr>
            <a:r>
              <a:rPr b="0" i="0" lang="en-US" sz="1500" u="none" cap="none" strike="noStrike">
                <a:solidFill>
                  <a:srgbClr val="2E5E73"/>
                </a:solidFill>
                <a:latin typeface="Roboto Light"/>
                <a:ea typeface="Roboto Light"/>
                <a:cs typeface="Roboto Light"/>
                <a:sym typeface="Roboto Light"/>
              </a:rPr>
              <a:t>Description</a:t>
            </a:r>
            <a:endParaRPr b="0" i="0" sz="1500" u="none" cap="none" strike="noStrike">
              <a:solidFill>
                <a:srgbClr val="2E5E73"/>
              </a:solidFill>
              <a:latin typeface="Roboto Light"/>
              <a:ea typeface="Roboto Light"/>
              <a:cs typeface="Roboto Light"/>
              <a:sym typeface="Roboto Light"/>
            </a:endParaRPr>
          </a:p>
        </p:txBody>
      </p:sp>
      <p:sp>
        <p:nvSpPr>
          <p:cNvPr id="351" name="Google Shape;351;p62"/>
          <p:cNvSpPr/>
          <p:nvPr/>
        </p:nvSpPr>
        <p:spPr>
          <a:xfrm>
            <a:off x="6370003" y="5077096"/>
            <a:ext cx="487500" cy="4875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121900" lIns="1097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2E5E73"/>
                </a:solidFill>
                <a:latin typeface="Arial"/>
                <a:ea typeface="Arial"/>
                <a:cs typeface="Arial"/>
                <a:sym typeface="Arial"/>
              </a:rPr>
              <a:t>6</a:t>
            </a:r>
            <a:endParaRPr b="0" i="0" sz="1900" u="none" cap="none" strike="noStrike">
              <a:solidFill>
                <a:srgbClr val="2E5E73"/>
              </a:solidFill>
              <a:latin typeface="Arial"/>
              <a:ea typeface="Arial"/>
              <a:cs typeface="Arial"/>
              <a:sym typeface="Arial"/>
            </a:endParaRPr>
          </a:p>
        </p:txBody>
      </p:sp>
      <p:sp>
        <p:nvSpPr>
          <p:cNvPr id="352" name="Google Shape;352;p62"/>
          <p:cNvSpPr/>
          <p:nvPr/>
        </p:nvSpPr>
        <p:spPr>
          <a:xfrm>
            <a:off x="6593683" y="5708044"/>
            <a:ext cx="2127300" cy="4143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62"/>
          <p:cNvSpPr txBox="1"/>
          <p:nvPr/>
        </p:nvSpPr>
        <p:spPr>
          <a:xfrm>
            <a:off x="6800967" y="5679244"/>
            <a:ext cx="1919700" cy="471900"/>
          </a:xfrm>
          <a:prstGeom prst="rect">
            <a:avLst/>
          </a:prstGeom>
          <a:noFill/>
          <a:ln>
            <a:noFill/>
          </a:ln>
        </p:spPr>
        <p:txBody>
          <a:bodyPr anchorCtr="0" anchor="t" bIns="121900" lIns="121900" spcFirstLastPara="1" rIns="0" wrap="square" tIns="121900">
            <a:noAutofit/>
          </a:bodyPr>
          <a:lstStyle/>
          <a:p>
            <a:pPr indent="0" lvl="0" marL="0" marR="0" rtl="0" algn="l">
              <a:lnSpc>
                <a:spcPct val="100000"/>
              </a:lnSpc>
              <a:spcBef>
                <a:spcPts val="0"/>
              </a:spcBef>
              <a:spcAft>
                <a:spcPts val="0"/>
              </a:spcAft>
              <a:buClr>
                <a:schemeClr val="dk1"/>
              </a:buClr>
              <a:buSzPts val="1500"/>
              <a:buFont typeface="Arial"/>
              <a:buNone/>
            </a:pPr>
            <a:r>
              <a:rPr b="0" i="0" lang="en-US" sz="1500" u="none" cap="none" strike="noStrike">
                <a:solidFill>
                  <a:srgbClr val="2E5E73"/>
                </a:solidFill>
                <a:latin typeface="Roboto Light"/>
                <a:ea typeface="Roboto Light"/>
                <a:cs typeface="Roboto Light"/>
                <a:sym typeface="Roboto Light"/>
              </a:rPr>
              <a:t>Description</a:t>
            </a:r>
            <a:endParaRPr b="0" i="0" sz="1500" u="none" cap="none" strike="noStrike">
              <a:solidFill>
                <a:srgbClr val="2E5E73"/>
              </a:solidFill>
              <a:latin typeface="Roboto Light"/>
              <a:ea typeface="Roboto Light"/>
              <a:cs typeface="Roboto Light"/>
              <a:sym typeface="Roboto Light"/>
            </a:endParaRPr>
          </a:p>
        </p:txBody>
      </p:sp>
      <p:sp>
        <p:nvSpPr>
          <p:cNvPr id="354" name="Google Shape;354;p62"/>
          <p:cNvSpPr/>
          <p:nvPr/>
        </p:nvSpPr>
        <p:spPr>
          <a:xfrm>
            <a:off x="6370003" y="5668833"/>
            <a:ext cx="487500" cy="4875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121900" lIns="1097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2E5E73"/>
                </a:solidFill>
                <a:latin typeface="Arial"/>
                <a:ea typeface="Arial"/>
                <a:cs typeface="Arial"/>
                <a:sym typeface="Arial"/>
              </a:rPr>
              <a:t>7</a:t>
            </a:r>
            <a:endParaRPr b="0" i="0" sz="1900" u="none" cap="none" strike="noStrike">
              <a:solidFill>
                <a:srgbClr val="2E5E73"/>
              </a:solidFill>
              <a:latin typeface="Arial"/>
              <a:ea typeface="Arial"/>
              <a:cs typeface="Arial"/>
              <a:sym typeface="Arial"/>
            </a:endParaRPr>
          </a:p>
        </p:txBody>
      </p:sp>
      <p:sp>
        <p:nvSpPr>
          <p:cNvPr id="355" name="Google Shape;355;p62"/>
          <p:cNvSpPr/>
          <p:nvPr/>
        </p:nvSpPr>
        <p:spPr>
          <a:xfrm>
            <a:off x="9488517" y="3932833"/>
            <a:ext cx="2127300" cy="4143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62"/>
          <p:cNvSpPr txBox="1"/>
          <p:nvPr/>
        </p:nvSpPr>
        <p:spPr>
          <a:xfrm>
            <a:off x="9695800" y="3904033"/>
            <a:ext cx="1919700" cy="471900"/>
          </a:xfrm>
          <a:prstGeom prst="rect">
            <a:avLst/>
          </a:prstGeom>
          <a:noFill/>
          <a:ln>
            <a:noFill/>
          </a:ln>
        </p:spPr>
        <p:txBody>
          <a:bodyPr anchorCtr="0" anchor="t" bIns="121900" lIns="121900" spcFirstLastPara="1" rIns="0" wrap="square" tIns="121900">
            <a:noAutofit/>
          </a:bodyPr>
          <a:lstStyle/>
          <a:p>
            <a:pPr indent="0" lvl="0" marL="0" marR="0" rtl="0" algn="l">
              <a:lnSpc>
                <a:spcPct val="100000"/>
              </a:lnSpc>
              <a:spcBef>
                <a:spcPts val="0"/>
              </a:spcBef>
              <a:spcAft>
                <a:spcPts val="0"/>
              </a:spcAft>
              <a:buClr>
                <a:schemeClr val="dk1"/>
              </a:buClr>
              <a:buSzPts val="1500"/>
              <a:buFont typeface="Arial"/>
              <a:buNone/>
            </a:pPr>
            <a:r>
              <a:rPr b="0" i="0" lang="en-US" sz="1500" u="none" cap="none" strike="noStrike">
                <a:solidFill>
                  <a:srgbClr val="2E5E73"/>
                </a:solidFill>
                <a:latin typeface="Roboto Light"/>
                <a:ea typeface="Roboto Light"/>
                <a:cs typeface="Roboto Light"/>
                <a:sym typeface="Roboto Light"/>
              </a:rPr>
              <a:t>Description</a:t>
            </a:r>
            <a:endParaRPr b="0" i="0" sz="1500" u="none" cap="none" strike="noStrike">
              <a:solidFill>
                <a:srgbClr val="2E5E73"/>
              </a:solidFill>
              <a:latin typeface="Roboto Light"/>
              <a:ea typeface="Roboto Light"/>
              <a:cs typeface="Roboto Light"/>
              <a:sym typeface="Roboto Light"/>
            </a:endParaRPr>
          </a:p>
        </p:txBody>
      </p:sp>
      <p:sp>
        <p:nvSpPr>
          <p:cNvPr id="357" name="Google Shape;357;p62"/>
          <p:cNvSpPr/>
          <p:nvPr/>
        </p:nvSpPr>
        <p:spPr>
          <a:xfrm>
            <a:off x="9264836" y="3893622"/>
            <a:ext cx="487500" cy="4875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121900" lIns="1097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2E5E73"/>
                </a:solidFill>
                <a:latin typeface="Arial"/>
                <a:ea typeface="Arial"/>
                <a:cs typeface="Arial"/>
                <a:sym typeface="Arial"/>
              </a:rPr>
              <a:t>4</a:t>
            </a:r>
            <a:endParaRPr b="0" i="0" sz="1900" u="none" cap="none" strike="noStrike">
              <a:solidFill>
                <a:srgbClr val="2E5E73"/>
              </a:solidFill>
              <a:latin typeface="Arial"/>
              <a:ea typeface="Arial"/>
              <a:cs typeface="Arial"/>
              <a:sym typeface="Arial"/>
            </a:endParaRPr>
          </a:p>
        </p:txBody>
      </p:sp>
      <p:sp>
        <p:nvSpPr>
          <p:cNvPr id="358" name="Google Shape;358;p62"/>
          <p:cNvSpPr/>
          <p:nvPr/>
        </p:nvSpPr>
        <p:spPr>
          <a:xfrm>
            <a:off x="9488517" y="4524570"/>
            <a:ext cx="2127300" cy="4143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62"/>
          <p:cNvSpPr txBox="1"/>
          <p:nvPr/>
        </p:nvSpPr>
        <p:spPr>
          <a:xfrm>
            <a:off x="9695800" y="4495770"/>
            <a:ext cx="1919700" cy="471900"/>
          </a:xfrm>
          <a:prstGeom prst="rect">
            <a:avLst/>
          </a:prstGeom>
          <a:noFill/>
          <a:ln>
            <a:noFill/>
          </a:ln>
        </p:spPr>
        <p:txBody>
          <a:bodyPr anchorCtr="0" anchor="t" bIns="121900" lIns="121900" spcFirstLastPara="1" rIns="0" wrap="square" tIns="121900">
            <a:noAutofit/>
          </a:bodyPr>
          <a:lstStyle/>
          <a:p>
            <a:pPr indent="0" lvl="0" marL="0" marR="0" rtl="0" algn="l">
              <a:lnSpc>
                <a:spcPct val="100000"/>
              </a:lnSpc>
              <a:spcBef>
                <a:spcPts val="0"/>
              </a:spcBef>
              <a:spcAft>
                <a:spcPts val="0"/>
              </a:spcAft>
              <a:buClr>
                <a:schemeClr val="dk1"/>
              </a:buClr>
              <a:buSzPts val="1500"/>
              <a:buFont typeface="Arial"/>
              <a:buNone/>
            </a:pPr>
            <a:r>
              <a:rPr b="0" i="0" lang="en-US" sz="1500" u="none" cap="none" strike="noStrike">
                <a:solidFill>
                  <a:srgbClr val="2E5E73"/>
                </a:solidFill>
                <a:latin typeface="Roboto Light"/>
                <a:ea typeface="Roboto Light"/>
                <a:cs typeface="Roboto Light"/>
                <a:sym typeface="Roboto Light"/>
              </a:rPr>
              <a:t>Description</a:t>
            </a:r>
            <a:endParaRPr b="0" i="0" sz="1500" u="none" cap="none" strike="noStrike">
              <a:solidFill>
                <a:srgbClr val="2E5E73"/>
              </a:solidFill>
              <a:latin typeface="Roboto Light"/>
              <a:ea typeface="Roboto Light"/>
              <a:cs typeface="Roboto Light"/>
              <a:sym typeface="Roboto Light"/>
            </a:endParaRPr>
          </a:p>
        </p:txBody>
      </p:sp>
      <p:sp>
        <p:nvSpPr>
          <p:cNvPr id="360" name="Google Shape;360;p62"/>
          <p:cNvSpPr/>
          <p:nvPr/>
        </p:nvSpPr>
        <p:spPr>
          <a:xfrm>
            <a:off x="9264836" y="4485359"/>
            <a:ext cx="487500" cy="4875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121900" lIns="1097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2E5E73"/>
                </a:solidFill>
                <a:latin typeface="Arial"/>
                <a:ea typeface="Arial"/>
                <a:cs typeface="Arial"/>
                <a:sym typeface="Arial"/>
              </a:rPr>
              <a:t>5</a:t>
            </a:r>
            <a:endParaRPr b="0" i="0" sz="1900" u="none" cap="none" strike="noStrike">
              <a:solidFill>
                <a:srgbClr val="2E5E73"/>
              </a:solidFill>
              <a:latin typeface="Arial"/>
              <a:ea typeface="Arial"/>
              <a:cs typeface="Arial"/>
              <a:sym typeface="Arial"/>
            </a:endParaRPr>
          </a:p>
        </p:txBody>
      </p:sp>
      <p:sp>
        <p:nvSpPr>
          <p:cNvPr id="361" name="Google Shape;361;p62"/>
          <p:cNvSpPr/>
          <p:nvPr/>
        </p:nvSpPr>
        <p:spPr>
          <a:xfrm>
            <a:off x="9488517" y="5116307"/>
            <a:ext cx="2127300" cy="4143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62"/>
          <p:cNvSpPr txBox="1"/>
          <p:nvPr/>
        </p:nvSpPr>
        <p:spPr>
          <a:xfrm>
            <a:off x="9695800" y="5087507"/>
            <a:ext cx="1919700" cy="471900"/>
          </a:xfrm>
          <a:prstGeom prst="rect">
            <a:avLst/>
          </a:prstGeom>
          <a:noFill/>
          <a:ln>
            <a:noFill/>
          </a:ln>
        </p:spPr>
        <p:txBody>
          <a:bodyPr anchorCtr="0" anchor="t" bIns="121900" lIns="121900" spcFirstLastPara="1" rIns="0" wrap="square" tIns="121900">
            <a:noAutofit/>
          </a:bodyPr>
          <a:lstStyle/>
          <a:p>
            <a:pPr indent="0" lvl="0" marL="0" marR="0" rtl="0" algn="l">
              <a:lnSpc>
                <a:spcPct val="100000"/>
              </a:lnSpc>
              <a:spcBef>
                <a:spcPts val="0"/>
              </a:spcBef>
              <a:spcAft>
                <a:spcPts val="0"/>
              </a:spcAft>
              <a:buClr>
                <a:schemeClr val="dk1"/>
              </a:buClr>
              <a:buSzPts val="1500"/>
              <a:buFont typeface="Arial"/>
              <a:buNone/>
            </a:pPr>
            <a:r>
              <a:rPr b="0" i="0" lang="en-US" sz="1500" u="none" cap="none" strike="noStrike">
                <a:solidFill>
                  <a:srgbClr val="2E5E73"/>
                </a:solidFill>
                <a:latin typeface="Roboto Light"/>
                <a:ea typeface="Roboto Light"/>
                <a:cs typeface="Roboto Light"/>
                <a:sym typeface="Roboto Light"/>
              </a:rPr>
              <a:t>Description</a:t>
            </a:r>
            <a:endParaRPr b="0" i="0" sz="1500" u="none" cap="none" strike="noStrike">
              <a:solidFill>
                <a:srgbClr val="2E5E73"/>
              </a:solidFill>
              <a:latin typeface="Roboto Light"/>
              <a:ea typeface="Roboto Light"/>
              <a:cs typeface="Roboto Light"/>
              <a:sym typeface="Roboto Light"/>
            </a:endParaRPr>
          </a:p>
        </p:txBody>
      </p:sp>
      <p:sp>
        <p:nvSpPr>
          <p:cNvPr id="363" name="Google Shape;363;p62"/>
          <p:cNvSpPr/>
          <p:nvPr/>
        </p:nvSpPr>
        <p:spPr>
          <a:xfrm>
            <a:off x="9264836" y="5077096"/>
            <a:ext cx="487500" cy="4875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121900" lIns="1097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2E5E73"/>
                </a:solidFill>
                <a:latin typeface="Arial"/>
                <a:ea typeface="Arial"/>
                <a:cs typeface="Arial"/>
                <a:sym typeface="Arial"/>
              </a:rPr>
              <a:t>6</a:t>
            </a:r>
            <a:endParaRPr b="0" i="0" sz="1900" u="none" cap="none" strike="noStrike">
              <a:solidFill>
                <a:srgbClr val="2E5E73"/>
              </a:solidFill>
              <a:latin typeface="Arial"/>
              <a:ea typeface="Arial"/>
              <a:cs typeface="Arial"/>
              <a:sym typeface="Arial"/>
            </a:endParaRPr>
          </a:p>
        </p:txBody>
      </p:sp>
      <p:sp>
        <p:nvSpPr>
          <p:cNvPr id="364" name="Google Shape;364;p62"/>
          <p:cNvSpPr/>
          <p:nvPr/>
        </p:nvSpPr>
        <p:spPr>
          <a:xfrm>
            <a:off x="9488517" y="5708044"/>
            <a:ext cx="2127300" cy="4143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62"/>
          <p:cNvSpPr txBox="1"/>
          <p:nvPr/>
        </p:nvSpPr>
        <p:spPr>
          <a:xfrm>
            <a:off x="9695800" y="5679244"/>
            <a:ext cx="1919700" cy="471900"/>
          </a:xfrm>
          <a:prstGeom prst="rect">
            <a:avLst/>
          </a:prstGeom>
          <a:noFill/>
          <a:ln>
            <a:noFill/>
          </a:ln>
        </p:spPr>
        <p:txBody>
          <a:bodyPr anchorCtr="0" anchor="t" bIns="121900" lIns="121900" spcFirstLastPara="1" rIns="0" wrap="square" tIns="121900">
            <a:noAutofit/>
          </a:bodyPr>
          <a:lstStyle/>
          <a:p>
            <a:pPr indent="0" lvl="0" marL="0" marR="0" rtl="0" algn="l">
              <a:lnSpc>
                <a:spcPct val="100000"/>
              </a:lnSpc>
              <a:spcBef>
                <a:spcPts val="0"/>
              </a:spcBef>
              <a:spcAft>
                <a:spcPts val="0"/>
              </a:spcAft>
              <a:buClr>
                <a:schemeClr val="dk1"/>
              </a:buClr>
              <a:buSzPts val="1500"/>
              <a:buFont typeface="Arial"/>
              <a:buNone/>
            </a:pPr>
            <a:r>
              <a:rPr b="0" i="0" lang="en-US" sz="1500" u="none" cap="none" strike="noStrike">
                <a:solidFill>
                  <a:srgbClr val="2E5E73"/>
                </a:solidFill>
                <a:latin typeface="Roboto Light"/>
                <a:ea typeface="Roboto Light"/>
                <a:cs typeface="Roboto Light"/>
                <a:sym typeface="Roboto Light"/>
              </a:rPr>
              <a:t>Description</a:t>
            </a:r>
            <a:endParaRPr b="0" i="0" sz="1500" u="none" cap="none" strike="noStrike">
              <a:solidFill>
                <a:srgbClr val="2E5E73"/>
              </a:solidFill>
              <a:latin typeface="Roboto Light"/>
              <a:ea typeface="Roboto Light"/>
              <a:cs typeface="Roboto Light"/>
              <a:sym typeface="Roboto Light"/>
            </a:endParaRPr>
          </a:p>
        </p:txBody>
      </p:sp>
      <p:sp>
        <p:nvSpPr>
          <p:cNvPr id="366" name="Google Shape;366;p62"/>
          <p:cNvSpPr/>
          <p:nvPr/>
        </p:nvSpPr>
        <p:spPr>
          <a:xfrm>
            <a:off x="9264836" y="5668833"/>
            <a:ext cx="487500" cy="4875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121900" lIns="1097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2E5E73"/>
                </a:solidFill>
                <a:latin typeface="Arial"/>
                <a:ea typeface="Arial"/>
                <a:cs typeface="Arial"/>
                <a:sym typeface="Arial"/>
              </a:rPr>
              <a:t>7</a:t>
            </a:r>
            <a:endParaRPr b="0" i="0" sz="1900" u="none" cap="none" strike="noStrike">
              <a:solidFill>
                <a:srgbClr val="2E5E73"/>
              </a:solidFill>
              <a:latin typeface="Arial"/>
              <a:ea typeface="Arial"/>
              <a:cs typeface="Arial"/>
              <a:sym typeface="Arial"/>
            </a:endParaRPr>
          </a:p>
        </p:txBody>
      </p:sp>
      <p:sp>
        <p:nvSpPr>
          <p:cNvPr id="367" name="Google Shape;367;p62"/>
          <p:cNvSpPr/>
          <p:nvPr/>
        </p:nvSpPr>
        <p:spPr>
          <a:xfrm>
            <a:off x="6593700" y="3341096"/>
            <a:ext cx="2127300" cy="4143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62"/>
          <p:cNvSpPr txBox="1"/>
          <p:nvPr/>
        </p:nvSpPr>
        <p:spPr>
          <a:xfrm>
            <a:off x="6800983" y="3312296"/>
            <a:ext cx="1919700" cy="471900"/>
          </a:xfrm>
          <a:prstGeom prst="rect">
            <a:avLst/>
          </a:prstGeom>
          <a:noFill/>
          <a:ln>
            <a:noFill/>
          </a:ln>
        </p:spPr>
        <p:txBody>
          <a:bodyPr anchorCtr="0" anchor="t" bIns="121900" lIns="121900" spcFirstLastPara="1" rIns="0" wrap="square" tIns="121900">
            <a:noAutofit/>
          </a:bodyPr>
          <a:lstStyle/>
          <a:p>
            <a:pPr indent="0" lvl="0" marL="0" marR="0" rtl="0" algn="l">
              <a:lnSpc>
                <a:spcPct val="100000"/>
              </a:lnSpc>
              <a:spcBef>
                <a:spcPts val="0"/>
              </a:spcBef>
              <a:spcAft>
                <a:spcPts val="0"/>
              </a:spcAft>
              <a:buClr>
                <a:schemeClr val="dk1"/>
              </a:buClr>
              <a:buSzPts val="1500"/>
              <a:buFont typeface="Arial"/>
              <a:buNone/>
            </a:pPr>
            <a:r>
              <a:rPr b="0" i="0" lang="en-US" sz="1500" u="none" cap="none" strike="noStrike">
                <a:solidFill>
                  <a:srgbClr val="2E5E73"/>
                </a:solidFill>
                <a:latin typeface="Roboto Light"/>
                <a:ea typeface="Roboto Light"/>
                <a:cs typeface="Roboto Light"/>
                <a:sym typeface="Roboto Light"/>
              </a:rPr>
              <a:t>Description</a:t>
            </a:r>
            <a:endParaRPr b="0" i="0" sz="1500" u="none" cap="none" strike="noStrike">
              <a:solidFill>
                <a:srgbClr val="2E5E73"/>
              </a:solidFill>
              <a:latin typeface="Roboto Light"/>
              <a:ea typeface="Roboto Light"/>
              <a:cs typeface="Roboto Light"/>
              <a:sym typeface="Roboto Light"/>
            </a:endParaRPr>
          </a:p>
        </p:txBody>
      </p:sp>
      <p:sp>
        <p:nvSpPr>
          <p:cNvPr id="369" name="Google Shape;369;p62"/>
          <p:cNvSpPr/>
          <p:nvPr/>
        </p:nvSpPr>
        <p:spPr>
          <a:xfrm>
            <a:off x="6370019" y="3301885"/>
            <a:ext cx="487500" cy="4875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121900" lIns="1097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2E5E73"/>
                </a:solidFill>
                <a:latin typeface="Arial"/>
                <a:ea typeface="Arial"/>
                <a:cs typeface="Arial"/>
                <a:sym typeface="Arial"/>
              </a:rPr>
              <a:t>3</a:t>
            </a:r>
            <a:endParaRPr b="0" i="0" sz="1900" u="none" cap="none" strike="noStrike">
              <a:solidFill>
                <a:srgbClr val="2E5E73"/>
              </a:solidFill>
              <a:latin typeface="Arial"/>
              <a:ea typeface="Arial"/>
              <a:cs typeface="Arial"/>
              <a:sym typeface="Arial"/>
            </a:endParaRPr>
          </a:p>
        </p:txBody>
      </p:sp>
      <p:sp>
        <p:nvSpPr>
          <p:cNvPr id="370" name="Google Shape;370;p62"/>
          <p:cNvSpPr txBox="1"/>
          <p:nvPr>
            <p:ph type="title"/>
          </p:nvPr>
        </p:nvSpPr>
        <p:spPr>
          <a:xfrm>
            <a:off x="67" y="169867"/>
            <a:ext cx="12192000" cy="5247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371" name="Google Shape;371;p62"/>
          <p:cNvSpPr txBox="1"/>
          <p:nvPr>
            <p:ph idx="2" type="title"/>
          </p:nvPr>
        </p:nvSpPr>
        <p:spPr>
          <a:xfrm>
            <a:off x="-8000" y="687033"/>
            <a:ext cx="12224700" cy="4308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1900"/>
              <a:buFont typeface="Roboto Light"/>
              <a:buNone/>
              <a:defRPr b="0" sz="1900">
                <a:latin typeface="Roboto Light"/>
                <a:ea typeface="Roboto Light"/>
                <a:cs typeface="Roboto Light"/>
                <a:sym typeface="Roboto Light"/>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inition slide">
  <p:cSld name="CUSTOM_22">
    <p:bg>
      <p:bgPr>
        <a:solidFill>
          <a:srgbClr val="F2F2F2"/>
        </a:solidFill>
      </p:bgPr>
    </p:bg>
    <p:spTree>
      <p:nvGrpSpPr>
        <p:cNvPr id="372" name="Shape 372"/>
        <p:cNvGrpSpPr/>
        <p:nvPr/>
      </p:nvGrpSpPr>
      <p:grpSpPr>
        <a:xfrm>
          <a:off x="0" y="0"/>
          <a:ext cx="0" cy="0"/>
          <a:chOff x="0" y="0"/>
          <a:chExt cx="0" cy="0"/>
        </a:xfrm>
      </p:grpSpPr>
      <p:pic>
        <p:nvPicPr>
          <p:cNvPr id="373" name="Google Shape;373;p63"/>
          <p:cNvPicPr preferRelativeResize="0"/>
          <p:nvPr/>
        </p:nvPicPr>
        <p:blipFill rotWithShape="1">
          <a:blip r:embed="rId2">
            <a:alphaModFix amt="11000"/>
          </a:blip>
          <a:srcRect b="7135" l="-6410" r="6410" t="-3050"/>
          <a:stretch/>
        </p:blipFill>
        <p:spPr>
          <a:xfrm>
            <a:off x="6876987" y="3562800"/>
            <a:ext cx="5315012" cy="3295200"/>
          </a:xfrm>
          <a:prstGeom prst="rect">
            <a:avLst/>
          </a:prstGeom>
          <a:noFill/>
          <a:ln>
            <a:noFill/>
          </a:ln>
        </p:spPr>
      </p:pic>
      <p:sp>
        <p:nvSpPr>
          <p:cNvPr id="374" name="Google Shape;374;p63"/>
          <p:cNvSpPr txBox="1"/>
          <p:nvPr>
            <p:ph type="title"/>
          </p:nvPr>
        </p:nvSpPr>
        <p:spPr>
          <a:xfrm>
            <a:off x="2612967" y="2188267"/>
            <a:ext cx="11360700" cy="7635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3200"/>
              <a:buNone/>
              <a:defRPr>
                <a:latin typeface="Roboto Light"/>
                <a:ea typeface="Roboto Light"/>
                <a:cs typeface="Roboto Light"/>
                <a:sym typeface="Roboto Light"/>
              </a:defRPr>
            </a:lvl1pPr>
            <a:lvl2pPr lvl="1" algn="l">
              <a:lnSpc>
                <a:spcPct val="100000"/>
              </a:lnSpc>
              <a:spcBef>
                <a:spcPts val="0"/>
              </a:spcBef>
              <a:spcAft>
                <a:spcPts val="0"/>
              </a:spcAft>
              <a:buSzPts val="3700"/>
              <a:buNone/>
              <a:defRPr>
                <a:latin typeface="Roboto Light"/>
                <a:ea typeface="Roboto Light"/>
                <a:cs typeface="Roboto Light"/>
                <a:sym typeface="Roboto Light"/>
              </a:defRPr>
            </a:lvl2pPr>
            <a:lvl3pPr lvl="2" algn="l">
              <a:lnSpc>
                <a:spcPct val="100000"/>
              </a:lnSpc>
              <a:spcBef>
                <a:spcPts val="0"/>
              </a:spcBef>
              <a:spcAft>
                <a:spcPts val="0"/>
              </a:spcAft>
              <a:buSzPts val="3700"/>
              <a:buNone/>
              <a:defRPr>
                <a:latin typeface="Roboto Light"/>
                <a:ea typeface="Roboto Light"/>
                <a:cs typeface="Roboto Light"/>
                <a:sym typeface="Roboto Light"/>
              </a:defRPr>
            </a:lvl3pPr>
            <a:lvl4pPr lvl="3" algn="l">
              <a:lnSpc>
                <a:spcPct val="100000"/>
              </a:lnSpc>
              <a:spcBef>
                <a:spcPts val="0"/>
              </a:spcBef>
              <a:spcAft>
                <a:spcPts val="0"/>
              </a:spcAft>
              <a:buSzPts val="3700"/>
              <a:buNone/>
              <a:defRPr>
                <a:latin typeface="Roboto Light"/>
                <a:ea typeface="Roboto Light"/>
                <a:cs typeface="Roboto Light"/>
                <a:sym typeface="Roboto Light"/>
              </a:defRPr>
            </a:lvl4pPr>
            <a:lvl5pPr lvl="4" algn="l">
              <a:lnSpc>
                <a:spcPct val="100000"/>
              </a:lnSpc>
              <a:spcBef>
                <a:spcPts val="0"/>
              </a:spcBef>
              <a:spcAft>
                <a:spcPts val="0"/>
              </a:spcAft>
              <a:buSzPts val="3700"/>
              <a:buNone/>
              <a:defRPr>
                <a:latin typeface="Roboto Light"/>
                <a:ea typeface="Roboto Light"/>
                <a:cs typeface="Roboto Light"/>
                <a:sym typeface="Roboto Light"/>
              </a:defRPr>
            </a:lvl5pPr>
            <a:lvl6pPr lvl="5" algn="l">
              <a:lnSpc>
                <a:spcPct val="100000"/>
              </a:lnSpc>
              <a:spcBef>
                <a:spcPts val="0"/>
              </a:spcBef>
              <a:spcAft>
                <a:spcPts val="0"/>
              </a:spcAft>
              <a:buSzPts val="3700"/>
              <a:buNone/>
              <a:defRPr>
                <a:latin typeface="Roboto Light"/>
                <a:ea typeface="Roboto Light"/>
                <a:cs typeface="Roboto Light"/>
                <a:sym typeface="Roboto Light"/>
              </a:defRPr>
            </a:lvl6pPr>
            <a:lvl7pPr lvl="6" algn="l">
              <a:lnSpc>
                <a:spcPct val="100000"/>
              </a:lnSpc>
              <a:spcBef>
                <a:spcPts val="0"/>
              </a:spcBef>
              <a:spcAft>
                <a:spcPts val="0"/>
              </a:spcAft>
              <a:buSzPts val="3700"/>
              <a:buNone/>
              <a:defRPr>
                <a:latin typeface="Roboto Light"/>
                <a:ea typeface="Roboto Light"/>
                <a:cs typeface="Roboto Light"/>
                <a:sym typeface="Roboto Light"/>
              </a:defRPr>
            </a:lvl7pPr>
            <a:lvl8pPr lvl="7" algn="l">
              <a:lnSpc>
                <a:spcPct val="100000"/>
              </a:lnSpc>
              <a:spcBef>
                <a:spcPts val="0"/>
              </a:spcBef>
              <a:spcAft>
                <a:spcPts val="0"/>
              </a:spcAft>
              <a:buSzPts val="3700"/>
              <a:buNone/>
              <a:defRPr>
                <a:latin typeface="Roboto Light"/>
                <a:ea typeface="Roboto Light"/>
                <a:cs typeface="Roboto Light"/>
                <a:sym typeface="Roboto Light"/>
              </a:defRPr>
            </a:lvl8pPr>
            <a:lvl9pPr lvl="8" algn="l">
              <a:lnSpc>
                <a:spcPct val="100000"/>
              </a:lnSpc>
              <a:spcBef>
                <a:spcPts val="0"/>
              </a:spcBef>
              <a:spcAft>
                <a:spcPts val="0"/>
              </a:spcAft>
              <a:buSzPts val="3700"/>
              <a:buNone/>
              <a:defRPr>
                <a:latin typeface="Roboto Light"/>
                <a:ea typeface="Roboto Light"/>
                <a:cs typeface="Roboto Light"/>
                <a:sym typeface="Roboto Light"/>
              </a:defRPr>
            </a:lvl9pPr>
          </a:lstStyle>
          <a:p/>
        </p:txBody>
      </p:sp>
      <p:sp>
        <p:nvSpPr>
          <p:cNvPr id="375" name="Google Shape;375;p63"/>
          <p:cNvSpPr/>
          <p:nvPr/>
        </p:nvSpPr>
        <p:spPr>
          <a:xfrm flipH="1" rot="10800000">
            <a:off x="918400" y="922800"/>
            <a:ext cx="10355100" cy="5012400"/>
          </a:xfrm>
          <a:prstGeom prst="bracePair">
            <a:avLst/>
          </a:prstGeom>
          <a:noFill/>
          <a:ln cap="flat" cmpd="sng" w="76200">
            <a:solidFill>
              <a:srgbClr val="FCB91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6" name="Google Shape;376;p63"/>
          <p:cNvSpPr/>
          <p:nvPr/>
        </p:nvSpPr>
        <p:spPr>
          <a:xfrm>
            <a:off x="1472357" y="1386251"/>
            <a:ext cx="9247523" cy="4175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7" name="Google Shape;377;p63"/>
          <p:cNvSpPr txBox="1"/>
          <p:nvPr>
            <p:ph idx="2" type="title"/>
          </p:nvPr>
        </p:nvSpPr>
        <p:spPr>
          <a:xfrm>
            <a:off x="1933833" y="1386267"/>
            <a:ext cx="8325600" cy="4175700"/>
          </a:xfrm>
          <a:prstGeom prst="rect">
            <a:avLst/>
          </a:prstGeom>
          <a:noFill/>
          <a:ln>
            <a:noFill/>
          </a:ln>
        </p:spPr>
        <p:txBody>
          <a:bodyPr anchorCtr="0" anchor="ctr" bIns="121900" lIns="487675" spcFirstLastPara="1" rIns="121900" wrap="square" tIns="121900">
            <a:noAutofit/>
          </a:bodyPr>
          <a:lstStyle>
            <a:lvl1pPr lvl="0" algn="l">
              <a:lnSpc>
                <a:spcPct val="100000"/>
              </a:lnSpc>
              <a:spcBef>
                <a:spcPts val="0"/>
              </a:spcBef>
              <a:spcAft>
                <a:spcPts val="0"/>
              </a:spcAft>
              <a:buSzPts val="4500"/>
              <a:buNone/>
              <a:defRPr sz="4500">
                <a:latin typeface="Roboto Light"/>
                <a:ea typeface="Roboto Light"/>
                <a:cs typeface="Roboto Light"/>
                <a:sym typeface="Roboto Light"/>
              </a:defRPr>
            </a:lvl1pPr>
            <a:lvl2pPr lvl="1" algn="l">
              <a:lnSpc>
                <a:spcPct val="100000"/>
              </a:lnSpc>
              <a:spcBef>
                <a:spcPts val="0"/>
              </a:spcBef>
              <a:spcAft>
                <a:spcPts val="0"/>
              </a:spcAft>
              <a:buClr>
                <a:srgbClr val="2E5E73"/>
              </a:buClr>
              <a:buSzPts val="4500"/>
              <a:buNone/>
              <a:defRPr sz="4500">
                <a:solidFill>
                  <a:srgbClr val="2E5E73"/>
                </a:solidFill>
                <a:latin typeface="Roboto Light"/>
                <a:ea typeface="Roboto Light"/>
                <a:cs typeface="Roboto Light"/>
                <a:sym typeface="Roboto Light"/>
              </a:defRPr>
            </a:lvl2pPr>
            <a:lvl3pPr lvl="2" algn="l">
              <a:lnSpc>
                <a:spcPct val="100000"/>
              </a:lnSpc>
              <a:spcBef>
                <a:spcPts val="0"/>
              </a:spcBef>
              <a:spcAft>
                <a:spcPts val="0"/>
              </a:spcAft>
              <a:buClr>
                <a:srgbClr val="2E5E73"/>
              </a:buClr>
              <a:buSzPts val="4500"/>
              <a:buNone/>
              <a:defRPr sz="4500">
                <a:solidFill>
                  <a:srgbClr val="2E5E73"/>
                </a:solidFill>
                <a:latin typeface="Roboto Light"/>
                <a:ea typeface="Roboto Light"/>
                <a:cs typeface="Roboto Light"/>
                <a:sym typeface="Roboto Light"/>
              </a:defRPr>
            </a:lvl3pPr>
            <a:lvl4pPr lvl="3" algn="l">
              <a:lnSpc>
                <a:spcPct val="100000"/>
              </a:lnSpc>
              <a:spcBef>
                <a:spcPts val="0"/>
              </a:spcBef>
              <a:spcAft>
                <a:spcPts val="0"/>
              </a:spcAft>
              <a:buClr>
                <a:srgbClr val="2E5E73"/>
              </a:buClr>
              <a:buSzPts val="4500"/>
              <a:buNone/>
              <a:defRPr sz="4500">
                <a:solidFill>
                  <a:srgbClr val="2E5E73"/>
                </a:solidFill>
                <a:latin typeface="Roboto Light"/>
                <a:ea typeface="Roboto Light"/>
                <a:cs typeface="Roboto Light"/>
                <a:sym typeface="Roboto Light"/>
              </a:defRPr>
            </a:lvl4pPr>
            <a:lvl5pPr lvl="4" algn="l">
              <a:lnSpc>
                <a:spcPct val="100000"/>
              </a:lnSpc>
              <a:spcBef>
                <a:spcPts val="0"/>
              </a:spcBef>
              <a:spcAft>
                <a:spcPts val="0"/>
              </a:spcAft>
              <a:buClr>
                <a:srgbClr val="2E5E73"/>
              </a:buClr>
              <a:buSzPts val="4500"/>
              <a:buNone/>
              <a:defRPr sz="4500">
                <a:solidFill>
                  <a:srgbClr val="2E5E73"/>
                </a:solidFill>
                <a:latin typeface="Roboto Light"/>
                <a:ea typeface="Roboto Light"/>
                <a:cs typeface="Roboto Light"/>
                <a:sym typeface="Roboto Light"/>
              </a:defRPr>
            </a:lvl5pPr>
            <a:lvl6pPr lvl="5" algn="l">
              <a:lnSpc>
                <a:spcPct val="100000"/>
              </a:lnSpc>
              <a:spcBef>
                <a:spcPts val="0"/>
              </a:spcBef>
              <a:spcAft>
                <a:spcPts val="0"/>
              </a:spcAft>
              <a:buClr>
                <a:srgbClr val="2E5E73"/>
              </a:buClr>
              <a:buSzPts val="4500"/>
              <a:buNone/>
              <a:defRPr sz="4500">
                <a:solidFill>
                  <a:srgbClr val="2E5E73"/>
                </a:solidFill>
                <a:latin typeface="Roboto Light"/>
                <a:ea typeface="Roboto Light"/>
                <a:cs typeface="Roboto Light"/>
                <a:sym typeface="Roboto Light"/>
              </a:defRPr>
            </a:lvl6pPr>
            <a:lvl7pPr lvl="6" algn="l">
              <a:lnSpc>
                <a:spcPct val="100000"/>
              </a:lnSpc>
              <a:spcBef>
                <a:spcPts val="0"/>
              </a:spcBef>
              <a:spcAft>
                <a:spcPts val="0"/>
              </a:spcAft>
              <a:buClr>
                <a:srgbClr val="2E5E73"/>
              </a:buClr>
              <a:buSzPts val="4500"/>
              <a:buNone/>
              <a:defRPr sz="4500">
                <a:solidFill>
                  <a:srgbClr val="2E5E73"/>
                </a:solidFill>
                <a:latin typeface="Roboto Light"/>
                <a:ea typeface="Roboto Light"/>
                <a:cs typeface="Roboto Light"/>
                <a:sym typeface="Roboto Light"/>
              </a:defRPr>
            </a:lvl7pPr>
            <a:lvl8pPr lvl="7" algn="l">
              <a:lnSpc>
                <a:spcPct val="100000"/>
              </a:lnSpc>
              <a:spcBef>
                <a:spcPts val="0"/>
              </a:spcBef>
              <a:spcAft>
                <a:spcPts val="0"/>
              </a:spcAft>
              <a:buClr>
                <a:srgbClr val="2E5E73"/>
              </a:buClr>
              <a:buSzPts val="4500"/>
              <a:buNone/>
              <a:defRPr sz="4500">
                <a:solidFill>
                  <a:srgbClr val="2E5E73"/>
                </a:solidFill>
                <a:latin typeface="Roboto Light"/>
                <a:ea typeface="Roboto Light"/>
                <a:cs typeface="Roboto Light"/>
                <a:sym typeface="Roboto Light"/>
              </a:defRPr>
            </a:lvl8pPr>
            <a:lvl9pPr lvl="8" algn="l">
              <a:lnSpc>
                <a:spcPct val="100000"/>
              </a:lnSpc>
              <a:spcBef>
                <a:spcPts val="0"/>
              </a:spcBef>
              <a:spcAft>
                <a:spcPts val="0"/>
              </a:spcAft>
              <a:buClr>
                <a:srgbClr val="2E5E73"/>
              </a:buClr>
              <a:buSzPts val="4500"/>
              <a:buNone/>
              <a:defRPr sz="4500">
                <a:solidFill>
                  <a:srgbClr val="2E5E73"/>
                </a:solidFill>
                <a:latin typeface="Roboto Light"/>
                <a:ea typeface="Roboto Light"/>
                <a:cs typeface="Roboto Light"/>
                <a:sym typeface="Roboto Light"/>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01">
  <p:cSld name="CUSTOM_5">
    <p:spTree>
      <p:nvGrpSpPr>
        <p:cNvPr id="378" name="Shape 378"/>
        <p:cNvGrpSpPr/>
        <p:nvPr/>
      </p:nvGrpSpPr>
      <p:grpSpPr>
        <a:xfrm>
          <a:off x="0" y="0"/>
          <a:ext cx="0" cy="0"/>
          <a:chOff x="0" y="0"/>
          <a:chExt cx="0" cy="0"/>
        </a:xfrm>
      </p:grpSpPr>
      <p:graphicFrame>
        <p:nvGraphicFramePr>
          <p:cNvPr id="379" name="Google Shape;379;p64"/>
          <p:cNvGraphicFramePr/>
          <p:nvPr/>
        </p:nvGraphicFramePr>
        <p:xfrm>
          <a:off x="989433" y="1378633"/>
          <a:ext cx="3000000" cy="3000000"/>
        </p:xfrm>
        <a:graphic>
          <a:graphicData uri="http://schemas.openxmlformats.org/drawingml/2006/table">
            <a:tbl>
              <a:tblPr>
                <a:noFill/>
                <a:tableStyleId>{F1ACD3EB-0F37-4121-B37C-18C6EDA282EB}</a:tableStyleId>
              </a:tblPr>
              <a:tblGrid>
                <a:gridCol w="510475"/>
                <a:gridCol w="2120525"/>
                <a:gridCol w="2510800"/>
                <a:gridCol w="2535675"/>
                <a:gridCol w="2535675"/>
              </a:tblGrid>
              <a:tr h="589975">
                <a:tc>
                  <a:txBody>
                    <a:bodyPr/>
                    <a:lstStyle/>
                    <a:p>
                      <a:pPr indent="0" lvl="0" marL="0" marR="0" rtl="0" algn="ctr">
                        <a:lnSpc>
                          <a:spcPct val="100000"/>
                        </a:lnSpc>
                        <a:spcBef>
                          <a:spcPts val="0"/>
                        </a:spcBef>
                        <a:spcAft>
                          <a:spcPts val="0"/>
                        </a:spcAft>
                        <a:buClr>
                          <a:srgbClr val="000000"/>
                        </a:buClr>
                        <a:buSzPts val="1900"/>
                        <a:buFont typeface="Arial"/>
                        <a:buNone/>
                      </a:pPr>
                      <a:r>
                        <a:rPr b="1" lang="en-US" sz="1900" u="none" cap="none" strike="noStrike">
                          <a:solidFill>
                            <a:srgbClr val="082D49"/>
                          </a:solidFill>
                          <a:latin typeface="Roboto"/>
                          <a:ea typeface="Roboto"/>
                          <a:cs typeface="Roboto"/>
                          <a:sym typeface="Roboto"/>
                        </a:rPr>
                        <a:t>Id</a:t>
                      </a:r>
                      <a:endParaRPr b="1" sz="1900" u="none" cap="none" strike="noStrike">
                        <a:solidFill>
                          <a:srgbClr val="082D49"/>
                        </a:solidFill>
                        <a:latin typeface="Roboto"/>
                        <a:ea typeface="Roboto"/>
                        <a:cs typeface="Roboto"/>
                        <a:sym typeface="Roboto"/>
                      </a:endParaRPr>
                    </a:p>
                  </a:txBody>
                  <a:tcPr marT="121900" marB="121900" marR="121900" marL="121900">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1900"/>
                        <a:buFont typeface="Arial"/>
                        <a:buNone/>
                      </a:pPr>
                      <a:r>
                        <a:rPr b="1" lang="en-US" sz="1900" u="none" cap="none" strike="noStrike">
                          <a:solidFill>
                            <a:srgbClr val="082D49"/>
                          </a:solidFill>
                          <a:latin typeface="Roboto"/>
                          <a:ea typeface="Roboto"/>
                          <a:cs typeface="Roboto"/>
                          <a:sym typeface="Roboto"/>
                        </a:rPr>
                        <a:t>First Name</a:t>
                      </a:r>
                      <a:endParaRPr b="1" sz="1900" u="none" cap="none" strike="noStrike">
                        <a:solidFill>
                          <a:srgbClr val="082D49"/>
                        </a:solidFill>
                        <a:latin typeface="Roboto"/>
                        <a:ea typeface="Roboto"/>
                        <a:cs typeface="Roboto"/>
                        <a:sym typeface="Roboto"/>
                      </a:endParaRPr>
                    </a:p>
                  </a:txBody>
                  <a:tcPr marT="121900" marB="121900" marR="121900" marL="121900">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1900"/>
                        <a:buFont typeface="Arial"/>
                        <a:buNone/>
                      </a:pPr>
                      <a:r>
                        <a:rPr b="1" lang="en-US" sz="1900" u="none" cap="none" strike="noStrike">
                          <a:solidFill>
                            <a:srgbClr val="082D49"/>
                          </a:solidFill>
                          <a:latin typeface="Roboto"/>
                          <a:ea typeface="Roboto"/>
                          <a:cs typeface="Roboto"/>
                          <a:sym typeface="Roboto"/>
                        </a:rPr>
                        <a:t>Last Name</a:t>
                      </a:r>
                      <a:endParaRPr b="1" sz="1900" u="none" cap="none" strike="noStrike">
                        <a:solidFill>
                          <a:srgbClr val="082D49"/>
                        </a:solidFill>
                        <a:latin typeface="Roboto"/>
                        <a:ea typeface="Roboto"/>
                        <a:cs typeface="Roboto"/>
                        <a:sym typeface="Roboto"/>
                      </a:endParaRPr>
                    </a:p>
                  </a:txBody>
                  <a:tcPr marT="121900" marB="121900" marR="121900" marL="121900">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1900"/>
                        <a:buFont typeface="Arial"/>
                        <a:buNone/>
                      </a:pPr>
                      <a:r>
                        <a:rPr b="1" lang="en-US" sz="1900" u="none" cap="none" strike="noStrike">
                          <a:solidFill>
                            <a:srgbClr val="082D49"/>
                          </a:solidFill>
                          <a:latin typeface="Roboto"/>
                          <a:ea typeface="Roboto"/>
                          <a:cs typeface="Roboto"/>
                          <a:sym typeface="Roboto"/>
                        </a:rPr>
                        <a:t>Email</a:t>
                      </a:r>
                      <a:endParaRPr b="1" sz="1900" u="none" cap="none" strike="noStrike">
                        <a:solidFill>
                          <a:srgbClr val="082D49"/>
                        </a:solidFill>
                        <a:latin typeface="Roboto"/>
                        <a:ea typeface="Roboto"/>
                        <a:cs typeface="Roboto"/>
                        <a:sym typeface="Roboto"/>
                      </a:endParaRPr>
                    </a:p>
                  </a:txBody>
                  <a:tcPr marT="121900" marB="121900" marR="121900" marL="121900">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1900"/>
                        <a:buFont typeface="Arial"/>
                        <a:buNone/>
                      </a:pPr>
                      <a:r>
                        <a:rPr b="1" lang="en-US" sz="1900" u="none" cap="none" strike="noStrike">
                          <a:solidFill>
                            <a:srgbClr val="082D49"/>
                          </a:solidFill>
                          <a:latin typeface="Roboto"/>
                          <a:ea typeface="Roboto"/>
                          <a:cs typeface="Roboto"/>
                          <a:sym typeface="Roboto"/>
                        </a:rPr>
                        <a:t>Yes/No</a:t>
                      </a:r>
                      <a:endParaRPr b="1" sz="1900" u="none" cap="none" strike="noStrike">
                        <a:solidFill>
                          <a:srgbClr val="082D49"/>
                        </a:solidFill>
                        <a:latin typeface="Roboto"/>
                        <a:ea typeface="Roboto"/>
                        <a:cs typeface="Roboto"/>
                        <a:sym typeface="Roboto"/>
                      </a:endParaRPr>
                    </a:p>
                  </a:txBody>
                  <a:tcPr marT="121900" marB="121900" marR="121900" marL="121900">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2F2F2"/>
                    </a:solidFill>
                  </a:tcPr>
                </a:tc>
              </a:tr>
              <a:tr h="812775">
                <a:tc>
                  <a:txBody>
                    <a:bodyPr/>
                    <a:lstStyle/>
                    <a:p>
                      <a:pPr indent="0" lvl="0" marL="0" marR="0" rtl="0" algn="l">
                        <a:lnSpc>
                          <a:spcPct val="100000"/>
                        </a:lnSpc>
                        <a:spcBef>
                          <a:spcPts val="0"/>
                        </a:spcBef>
                        <a:spcAft>
                          <a:spcPts val="0"/>
                        </a:spcAft>
                        <a:buClr>
                          <a:srgbClr val="000000"/>
                        </a:buClr>
                        <a:buSzPts val="1900"/>
                        <a:buFont typeface="Arial"/>
                        <a:buNone/>
                      </a:pPr>
                      <a:r>
                        <a:rPr lang="en-US" sz="1900" u="none" cap="none" strike="noStrike">
                          <a:solidFill>
                            <a:srgbClr val="082D49"/>
                          </a:solidFill>
                          <a:latin typeface="Roboto"/>
                          <a:ea typeface="Roboto"/>
                          <a:cs typeface="Roboto"/>
                          <a:sym typeface="Roboto"/>
                        </a:rPr>
                        <a:t>1</a:t>
                      </a:r>
                      <a:endParaRPr sz="1900" u="none" cap="none" strike="noStrike">
                        <a:solidFill>
                          <a:srgbClr val="082D49"/>
                        </a:solidFill>
                        <a:latin typeface="Roboto"/>
                        <a:ea typeface="Roboto"/>
                        <a:cs typeface="Roboto"/>
                        <a:sym typeface="Roboto"/>
                      </a:endParaRPr>
                    </a:p>
                  </a:txBody>
                  <a:tcPr marT="121900" marB="121900" marR="121900" marL="121900">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900" u="none" cap="none" strike="noStrike">
                          <a:solidFill>
                            <a:srgbClr val="082D49"/>
                          </a:solidFill>
                          <a:latin typeface="Roboto"/>
                          <a:ea typeface="Roboto"/>
                          <a:cs typeface="Roboto"/>
                          <a:sym typeface="Roboto"/>
                        </a:rPr>
                        <a:t>“John”</a:t>
                      </a:r>
                      <a:endParaRPr sz="1900" u="none" cap="none" strike="noStrike">
                        <a:solidFill>
                          <a:srgbClr val="082D49"/>
                        </a:solidFill>
                        <a:latin typeface="Roboto"/>
                        <a:ea typeface="Roboto"/>
                        <a:cs typeface="Roboto"/>
                        <a:sym typeface="Roboto"/>
                      </a:endParaRPr>
                    </a:p>
                  </a:txBody>
                  <a:tcPr marT="121900" marB="121900" marR="121900" marL="121900">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900" u="none" cap="none" strike="noStrike">
                          <a:solidFill>
                            <a:srgbClr val="082D49"/>
                          </a:solidFill>
                          <a:latin typeface="Roboto"/>
                          <a:ea typeface="Roboto"/>
                          <a:cs typeface="Roboto"/>
                          <a:sym typeface="Roboto"/>
                        </a:rPr>
                        <a:t>“Doe”</a:t>
                      </a:r>
                      <a:endParaRPr sz="1900" u="none" cap="none" strike="noStrike">
                        <a:solidFill>
                          <a:srgbClr val="082D49"/>
                        </a:solidFill>
                        <a:latin typeface="Roboto"/>
                        <a:ea typeface="Roboto"/>
                        <a:cs typeface="Roboto"/>
                        <a:sym typeface="Roboto"/>
                      </a:endParaRPr>
                    </a:p>
                  </a:txBody>
                  <a:tcPr marT="121900" marB="121900" marR="121900" marL="121900">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900" u="none" cap="none" strike="noStrike">
                          <a:solidFill>
                            <a:srgbClr val="082D49"/>
                          </a:solidFill>
                          <a:latin typeface="Roboto"/>
                          <a:ea typeface="Roboto"/>
                          <a:cs typeface="Roboto"/>
                          <a:sym typeface="Roboto"/>
                        </a:rPr>
                        <a:t>“john@email.com”</a:t>
                      </a:r>
                      <a:endParaRPr sz="1900" u="none" cap="none" strike="noStrike">
                        <a:solidFill>
                          <a:srgbClr val="082D49"/>
                        </a:solidFill>
                        <a:latin typeface="Roboto"/>
                        <a:ea typeface="Roboto"/>
                        <a:cs typeface="Roboto"/>
                        <a:sym typeface="Roboto"/>
                      </a:endParaRPr>
                    </a:p>
                  </a:txBody>
                  <a:tcPr marT="121900" marB="121900" marR="121900" marL="121900">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900" u="none" cap="none" strike="noStrike">
                          <a:solidFill>
                            <a:srgbClr val="082D49"/>
                          </a:solidFill>
                          <a:latin typeface="Roboto"/>
                          <a:ea typeface="Roboto"/>
                          <a:cs typeface="Roboto"/>
                          <a:sym typeface="Roboto"/>
                        </a:rPr>
                        <a:t>“Y”</a:t>
                      </a:r>
                      <a:endParaRPr sz="1900" u="none" cap="none" strike="noStrike">
                        <a:solidFill>
                          <a:srgbClr val="082D49"/>
                        </a:solidFill>
                        <a:latin typeface="Roboto"/>
                        <a:ea typeface="Roboto"/>
                        <a:cs typeface="Roboto"/>
                        <a:sym typeface="Roboto"/>
                      </a:endParaRPr>
                    </a:p>
                  </a:txBody>
                  <a:tcPr marT="121900" marB="121900" marR="121900" marL="121900">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r>
              <a:tr h="812775">
                <a:tc>
                  <a:txBody>
                    <a:bodyPr/>
                    <a:lstStyle/>
                    <a:p>
                      <a:pPr indent="0" lvl="0" marL="0" marR="0" rtl="0" algn="l">
                        <a:lnSpc>
                          <a:spcPct val="100000"/>
                        </a:lnSpc>
                        <a:spcBef>
                          <a:spcPts val="0"/>
                        </a:spcBef>
                        <a:spcAft>
                          <a:spcPts val="0"/>
                        </a:spcAft>
                        <a:buClr>
                          <a:srgbClr val="000000"/>
                        </a:buClr>
                        <a:buSzPts val="1900"/>
                        <a:buFont typeface="Arial"/>
                        <a:buNone/>
                      </a:pPr>
                      <a:r>
                        <a:rPr lang="en-US" sz="1900" u="none" cap="none" strike="noStrike">
                          <a:solidFill>
                            <a:srgbClr val="082D49"/>
                          </a:solidFill>
                          <a:latin typeface="Roboto"/>
                          <a:ea typeface="Roboto"/>
                          <a:cs typeface="Roboto"/>
                          <a:sym typeface="Roboto"/>
                        </a:rPr>
                        <a:t>2</a:t>
                      </a:r>
                      <a:endParaRPr sz="1900" u="none" cap="none" strike="noStrike">
                        <a:solidFill>
                          <a:srgbClr val="082D49"/>
                        </a:solidFill>
                        <a:latin typeface="Roboto"/>
                        <a:ea typeface="Roboto"/>
                        <a:cs typeface="Roboto"/>
                        <a:sym typeface="Roboto"/>
                      </a:endParaRPr>
                    </a:p>
                  </a:txBody>
                  <a:tcPr marT="121900" marB="121900" marR="121900" marL="121900">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CB912"/>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900" u="none" cap="none" strike="noStrike">
                          <a:solidFill>
                            <a:srgbClr val="082D49"/>
                          </a:solidFill>
                          <a:latin typeface="Roboto"/>
                          <a:ea typeface="Roboto"/>
                          <a:cs typeface="Roboto"/>
                          <a:sym typeface="Roboto"/>
                        </a:rPr>
                        <a:t>“John”</a:t>
                      </a:r>
                      <a:endParaRPr sz="1900" u="none" cap="none" strike="noStrike">
                        <a:solidFill>
                          <a:srgbClr val="082D49"/>
                        </a:solidFill>
                        <a:latin typeface="Roboto"/>
                        <a:ea typeface="Roboto"/>
                        <a:cs typeface="Roboto"/>
                        <a:sym typeface="Roboto"/>
                      </a:endParaRPr>
                    </a:p>
                  </a:txBody>
                  <a:tcPr marT="121900" marB="121900" marR="121900" marL="121900">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CB912"/>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900" u="none" cap="none" strike="noStrike">
                          <a:solidFill>
                            <a:srgbClr val="082D49"/>
                          </a:solidFill>
                          <a:latin typeface="Roboto"/>
                          <a:ea typeface="Roboto"/>
                          <a:cs typeface="Roboto"/>
                          <a:sym typeface="Roboto"/>
                        </a:rPr>
                        <a:t>“Doe”</a:t>
                      </a:r>
                      <a:endParaRPr sz="1900" u="none" cap="none" strike="noStrike">
                        <a:solidFill>
                          <a:srgbClr val="082D49"/>
                        </a:solidFill>
                        <a:latin typeface="Roboto"/>
                        <a:ea typeface="Roboto"/>
                        <a:cs typeface="Roboto"/>
                        <a:sym typeface="Roboto"/>
                      </a:endParaRPr>
                    </a:p>
                  </a:txBody>
                  <a:tcPr marT="121900" marB="121900" marR="121900" marL="121900">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CB912"/>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900" u="none" cap="none" strike="noStrike">
                          <a:solidFill>
                            <a:srgbClr val="082D49"/>
                          </a:solidFill>
                          <a:latin typeface="Roboto"/>
                          <a:ea typeface="Roboto"/>
                          <a:cs typeface="Roboto"/>
                          <a:sym typeface="Roboto"/>
                        </a:rPr>
                        <a:t>“john@email.com”</a:t>
                      </a:r>
                      <a:endParaRPr sz="1900" u="none" cap="none" strike="noStrike">
                        <a:solidFill>
                          <a:srgbClr val="082D49"/>
                        </a:solidFill>
                        <a:latin typeface="Roboto"/>
                        <a:ea typeface="Roboto"/>
                        <a:cs typeface="Roboto"/>
                        <a:sym typeface="Roboto"/>
                      </a:endParaRPr>
                    </a:p>
                  </a:txBody>
                  <a:tcPr marT="121900" marB="121900" marR="121900" marL="121900">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CB912"/>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900" u="none" cap="none" strike="noStrike">
                          <a:solidFill>
                            <a:srgbClr val="082D49"/>
                          </a:solidFill>
                          <a:latin typeface="Roboto"/>
                          <a:ea typeface="Roboto"/>
                          <a:cs typeface="Roboto"/>
                          <a:sym typeface="Roboto"/>
                        </a:rPr>
                        <a:t>“N”</a:t>
                      </a:r>
                      <a:endParaRPr sz="1900" u="none" cap="none" strike="noStrike">
                        <a:solidFill>
                          <a:srgbClr val="082D49"/>
                        </a:solidFill>
                        <a:latin typeface="Roboto"/>
                        <a:ea typeface="Roboto"/>
                        <a:cs typeface="Roboto"/>
                        <a:sym typeface="Roboto"/>
                      </a:endParaRPr>
                    </a:p>
                  </a:txBody>
                  <a:tcPr marT="121900" marB="121900" marR="121900" marL="121900">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CB912"/>
                    </a:solidFill>
                  </a:tcPr>
                </a:tc>
              </a:tr>
              <a:tr h="812775">
                <a:tc>
                  <a:txBody>
                    <a:bodyPr/>
                    <a:lstStyle/>
                    <a:p>
                      <a:pPr indent="0" lvl="0" marL="0" marR="0" rtl="0" algn="l">
                        <a:lnSpc>
                          <a:spcPct val="100000"/>
                        </a:lnSpc>
                        <a:spcBef>
                          <a:spcPts val="0"/>
                        </a:spcBef>
                        <a:spcAft>
                          <a:spcPts val="0"/>
                        </a:spcAft>
                        <a:buClr>
                          <a:srgbClr val="000000"/>
                        </a:buClr>
                        <a:buSzPts val="1900"/>
                        <a:buFont typeface="Arial"/>
                        <a:buNone/>
                      </a:pPr>
                      <a:r>
                        <a:rPr lang="en-US" sz="1900" u="none" cap="none" strike="noStrike">
                          <a:solidFill>
                            <a:srgbClr val="082D49"/>
                          </a:solidFill>
                          <a:latin typeface="Roboto"/>
                          <a:ea typeface="Roboto"/>
                          <a:cs typeface="Roboto"/>
                          <a:sym typeface="Roboto"/>
                        </a:rPr>
                        <a:t>3</a:t>
                      </a:r>
                      <a:endParaRPr sz="1900" u="none" cap="none" strike="noStrike">
                        <a:solidFill>
                          <a:srgbClr val="082D49"/>
                        </a:solidFill>
                        <a:latin typeface="Roboto"/>
                        <a:ea typeface="Roboto"/>
                        <a:cs typeface="Roboto"/>
                        <a:sym typeface="Roboto"/>
                      </a:endParaRPr>
                    </a:p>
                  </a:txBody>
                  <a:tcPr marT="121900" marB="121900" marR="121900" marL="121900">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900" u="none" cap="none" strike="noStrike">
                          <a:solidFill>
                            <a:srgbClr val="082D49"/>
                          </a:solidFill>
                          <a:latin typeface="Roboto"/>
                          <a:ea typeface="Roboto"/>
                          <a:cs typeface="Roboto"/>
                          <a:sym typeface="Roboto"/>
                        </a:rPr>
                        <a:t>“John”</a:t>
                      </a:r>
                      <a:endParaRPr sz="1900" u="none" cap="none" strike="noStrike">
                        <a:solidFill>
                          <a:srgbClr val="082D49"/>
                        </a:solidFill>
                        <a:latin typeface="Roboto"/>
                        <a:ea typeface="Roboto"/>
                        <a:cs typeface="Roboto"/>
                        <a:sym typeface="Roboto"/>
                      </a:endParaRPr>
                    </a:p>
                  </a:txBody>
                  <a:tcPr marT="121900" marB="121900" marR="121900" marL="121900">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900" u="none" cap="none" strike="noStrike">
                          <a:solidFill>
                            <a:srgbClr val="082D49"/>
                          </a:solidFill>
                          <a:latin typeface="Roboto"/>
                          <a:ea typeface="Roboto"/>
                          <a:cs typeface="Roboto"/>
                          <a:sym typeface="Roboto"/>
                        </a:rPr>
                        <a:t>“Doe”</a:t>
                      </a:r>
                      <a:endParaRPr sz="1900" u="none" cap="none" strike="noStrike">
                        <a:solidFill>
                          <a:srgbClr val="082D49"/>
                        </a:solidFill>
                        <a:latin typeface="Roboto"/>
                        <a:ea typeface="Roboto"/>
                        <a:cs typeface="Roboto"/>
                        <a:sym typeface="Roboto"/>
                      </a:endParaRPr>
                    </a:p>
                  </a:txBody>
                  <a:tcPr marT="121900" marB="121900" marR="121900" marL="121900">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900" u="none" cap="none" strike="noStrike">
                          <a:solidFill>
                            <a:srgbClr val="082D49"/>
                          </a:solidFill>
                          <a:latin typeface="Roboto"/>
                          <a:ea typeface="Roboto"/>
                          <a:cs typeface="Roboto"/>
                          <a:sym typeface="Roboto"/>
                        </a:rPr>
                        <a:t>“john@email.com”</a:t>
                      </a:r>
                      <a:endParaRPr sz="1900" u="none" cap="none" strike="noStrike">
                        <a:solidFill>
                          <a:srgbClr val="082D49"/>
                        </a:solidFill>
                        <a:latin typeface="Roboto"/>
                        <a:ea typeface="Roboto"/>
                        <a:cs typeface="Roboto"/>
                        <a:sym typeface="Roboto"/>
                      </a:endParaRPr>
                    </a:p>
                  </a:txBody>
                  <a:tcPr marT="121900" marB="121900" marR="121900" marL="121900">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900" u="none" cap="none" strike="noStrike">
                          <a:solidFill>
                            <a:srgbClr val="082D49"/>
                          </a:solidFill>
                          <a:latin typeface="Roboto"/>
                          <a:ea typeface="Roboto"/>
                          <a:cs typeface="Roboto"/>
                          <a:sym typeface="Roboto"/>
                        </a:rPr>
                        <a:t>“Y”</a:t>
                      </a:r>
                      <a:endParaRPr sz="1900" u="none" cap="none" strike="noStrike">
                        <a:solidFill>
                          <a:srgbClr val="082D49"/>
                        </a:solidFill>
                        <a:latin typeface="Roboto"/>
                        <a:ea typeface="Roboto"/>
                        <a:cs typeface="Roboto"/>
                        <a:sym typeface="Roboto"/>
                      </a:endParaRPr>
                    </a:p>
                  </a:txBody>
                  <a:tcPr marT="121900" marB="121900" marR="121900" marL="121900">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r>
              <a:tr h="812775">
                <a:tc>
                  <a:txBody>
                    <a:bodyPr/>
                    <a:lstStyle/>
                    <a:p>
                      <a:pPr indent="0" lvl="0" marL="0" marR="0" rtl="0" algn="l">
                        <a:lnSpc>
                          <a:spcPct val="100000"/>
                        </a:lnSpc>
                        <a:spcBef>
                          <a:spcPts val="0"/>
                        </a:spcBef>
                        <a:spcAft>
                          <a:spcPts val="0"/>
                        </a:spcAft>
                        <a:buClr>
                          <a:srgbClr val="000000"/>
                        </a:buClr>
                        <a:buSzPts val="1900"/>
                        <a:buFont typeface="Arial"/>
                        <a:buNone/>
                      </a:pPr>
                      <a:r>
                        <a:rPr lang="en-US" sz="1900" u="none" cap="none" strike="noStrike">
                          <a:solidFill>
                            <a:srgbClr val="082D49"/>
                          </a:solidFill>
                          <a:latin typeface="Roboto"/>
                          <a:ea typeface="Roboto"/>
                          <a:cs typeface="Roboto"/>
                          <a:sym typeface="Roboto"/>
                        </a:rPr>
                        <a:t>4</a:t>
                      </a:r>
                      <a:endParaRPr sz="1900" u="none" cap="none" strike="noStrike">
                        <a:solidFill>
                          <a:srgbClr val="082D49"/>
                        </a:solidFill>
                        <a:latin typeface="Roboto"/>
                        <a:ea typeface="Roboto"/>
                        <a:cs typeface="Roboto"/>
                        <a:sym typeface="Roboto"/>
                      </a:endParaRPr>
                    </a:p>
                  </a:txBody>
                  <a:tcPr marT="121900" marB="121900" marR="121900" marL="121900">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900" u="none" cap="none" strike="noStrike">
                          <a:solidFill>
                            <a:srgbClr val="082D49"/>
                          </a:solidFill>
                          <a:latin typeface="Roboto"/>
                          <a:ea typeface="Roboto"/>
                          <a:cs typeface="Roboto"/>
                          <a:sym typeface="Roboto"/>
                        </a:rPr>
                        <a:t>“John”</a:t>
                      </a:r>
                      <a:endParaRPr sz="1900" u="none" cap="none" strike="noStrike">
                        <a:solidFill>
                          <a:srgbClr val="082D49"/>
                        </a:solidFill>
                        <a:latin typeface="Roboto"/>
                        <a:ea typeface="Roboto"/>
                        <a:cs typeface="Roboto"/>
                        <a:sym typeface="Roboto"/>
                      </a:endParaRPr>
                    </a:p>
                  </a:txBody>
                  <a:tcPr marT="121900" marB="121900" marR="121900" marL="121900">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900" u="none" cap="none" strike="noStrike">
                          <a:solidFill>
                            <a:srgbClr val="082D49"/>
                          </a:solidFill>
                          <a:latin typeface="Roboto"/>
                          <a:ea typeface="Roboto"/>
                          <a:cs typeface="Roboto"/>
                          <a:sym typeface="Roboto"/>
                        </a:rPr>
                        <a:t>“Doe”</a:t>
                      </a:r>
                      <a:endParaRPr sz="1900" u="none" cap="none" strike="noStrike">
                        <a:solidFill>
                          <a:srgbClr val="082D49"/>
                        </a:solidFill>
                        <a:latin typeface="Roboto"/>
                        <a:ea typeface="Roboto"/>
                        <a:cs typeface="Roboto"/>
                        <a:sym typeface="Roboto"/>
                      </a:endParaRPr>
                    </a:p>
                  </a:txBody>
                  <a:tcPr marT="121900" marB="121900" marR="121900" marL="121900">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900" u="none" cap="none" strike="noStrike">
                          <a:solidFill>
                            <a:srgbClr val="082D49"/>
                          </a:solidFill>
                          <a:latin typeface="Roboto"/>
                          <a:ea typeface="Roboto"/>
                          <a:cs typeface="Roboto"/>
                          <a:sym typeface="Roboto"/>
                        </a:rPr>
                        <a:t>“john@email.com”</a:t>
                      </a:r>
                      <a:endParaRPr sz="1900" u="none" cap="none" strike="noStrike">
                        <a:solidFill>
                          <a:srgbClr val="082D49"/>
                        </a:solidFill>
                        <a:latin typeface="Roboto"/>
                        <a:ea typeface="Roboto"/>
                        <a:cs typeface="Roboto"/>
                        <a:sym typeface="Roboto"/>
                      </a:endParaRPr>
                    </a:p>
                  </a:txBody>
                  <a:tcPr marT="121900" marB="121900" marR="121900" marL="121900">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900" u="none" cap="none" strike="noStrike">
                          <a:solidFill>
                            <a:srgbClr val="082D49"/>
                          </a:solidFill>
                          <a:latin typeface="Roboto"/>
                          <a:ea typeface="Roboto"/>
                          <a:cs typeface="Roboto"/>
                          <a:sym typeface="Roboto"/>
                        </a:rPr>
                        <a:t>“Y”</a:t>
                      </a:r>
                      <a:endParaRPr sz="1900" u="none" cap="none" strike="noStrike">
                        <a:solidFill>
                          <a:srgbClr val="082D49"/>
                        </a:solidFill>
                        <a:latin typeface="Roboto"/>
                        <a:ea typeface="Roboto"/>
                        <a:cs typeface="Roboto"/>
                        <a:sym typeface="Roboto"/>
                      </a:endParaRPr>
                    </a:p>
                  </a:txBody>
                  <a:tcPr marT="121900" marB="121900" marR="121900" marL="121900">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r>
              <a:tr h="812775">
                <a:tc>
                  <a:txBody>
                    <a:bodyPr/>
                    <a:lstStyle/>
                    <a:p>
                      <a:pPr indent="0" lvl="0" marL="0" marR="0" rtl="0" algn="l">
                        <a:lnSpc>
                          <a:spcPct val="100000"/>
                        </a:lnSpc>
                        <a:spcBef>
                          <a:spcPts val="0"/>
                        </a:spcBef>
                        <a:spcAft>
                          <a:spcPts val="0"/>
                        </a:spcAft>
                        <a:buClr>
                          <a:srgbClr val="000000"/>
                        </a:buClr>
                        <a:buSzPts val="1900"/>
                        <a:buFont typeface="Arial"/>
                        <a:buNone/>
                      </a:pPr>
                      <a:r>
                        <a:rPr lang="en-US" sz="1900" u="none" cap="none" strike="noStrike">
                          <a:solidFill>
                            <a:srgbClr val="082D49"/>
                          </a:solidFill>
                          <a:latin typeface="Roboto"/>
                          <a:ea typeface="Roboto"/>
                          <a:cs typeface="Roboto"/>
                          <a:sym typeface="Roboto"/>
                        </a:rPr>
                        <a:t>5</a:t>
                      </a:r>
                      <a:endParaRPr sz="1900" u="none" cap="none" strike="noStrike">
                        <a:solidFill>
                          <a:srgbClr val="082D49"/>
                        </a:solidFill>
                        <a:latin typeface="Roboto"/>
                        <a:ea typeface="Roboto"/>
                        <a:cs typeface="Roboto"/>
                        <a:sym typeface="Roboto"/>
                      </a:endParaRPr>
                    </a:p>
                  </a:txBody>
                  <a:tcPr marT="121900" marB="121900" marR="121900" marL="121900">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900" u="none" cap="none" strike="noStrike">
                          <a:solidFill>
                            <a:srgbClr val="082D49"/>
                          </a:solidFill>
                          <a:latin typeface="Roboto"/>
                          <a:ea typeface="Roboto"/>
                          <a:cs typeface="Roboto"/>
                          <a:sym typeface="Roboto"/>
                        </a:rPr>
                        <a:t>“John”</a:t>
                      </a:r>
                      <a:endParaRPr sz="1900" u="none" cap="none" strike="noStrike">
                        <a:solidFill>
                          <a:srgbClr val="082D49"/>
                        </a:solidFill>
                        <a:latin typeface="Roboto"/>
                        <a:ea typeface="Roboto"/>
                        <a:cs typeface="Roboto"/>
                        <a:sym typeface="Roboto"/>
                      </a:endParaRPr>
                    </a:p>
                  </a:txBody>
                  <a:tcPr marT="121900" marB="121900" marR="121900" marL="121900">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900" u="none" cap="none" strike="noStrike">
                          <a:solidFill>
                            <a:srgbClr val="082D49"/>
                          </a:solidFill>
                          <a:latin typeface="Roboto"/>
                          <a:ea typeface="Roboto"/>
                          <a:cs typeface="Roboto"/>
                          <a:sym typeface="Roboto"/>
                        </a:rPr>
                        <a:t>“Doe”</a:t>
                      </a:r>
                      <a:endParaRPr sz="1900" u="none" cap="none" strike="noStrike">
                        <a:solidFill>
                          <a:srgbClr val="082D49"/>
                        </a:solidFill>
                        <a:latin typeface="Roboto"/>
                        <a:ea typeface="Roboto"/>
                        <a:cs typeface="Roboto"/>
                        <a:sym typeface="Roboto"/>
                      </a:endParaRPr>
                    </a:p>
                  </a:txBody>
                  <a:tcPr marT="121900" marB="121900" marR="121900" marL="121900">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900" u="none" cap="none" strike="noStrike">
                          <a:solidFill>
                            <a:srgbClr val="082D49"/>
                          </a:solidFill>
                          <a:latin typeface="Roboto"/>
                          <a:ea typeface="Roboto"/>
                          <a:cs typeface="Roboto"/>
                          <a:sym typeface="Roboto"/>
                        </a:rPr>
                        <a:t>“john@email.com”</a:t>
                      </a:r>
                      <a:endParaRPr sz="1900" u="none" cap="none" strike="noStrike">
                        <a:solidFill>
                          <a:srgbClr val="082D49"/>
                        </a:solidFill>
                        <a:latin typeface="Roboto"/>
                        <a:ea typeface="Roboto"/>
                        <a:cs typeface="Roboto"/>
                        <a:sym typeface="Roboto"/>
                      </a:endParaRPr>
                    </a:p>
                  </a:txBody>
                  <a:tcPr marT="121900" marB="121900" marR="121900" marL="121900">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900" u="none" cap="none" strike="noStrike">
                          <a:solidFill>
                            <a:srgbClr val="082D49"/>
                          </a:solidFill>
                          <a:latin typeface="Roboto"/>
                          <a:ea typeface="Roboto"/>
                          <a:cs typeface="Roboto"/>
                          <a:sym typeface="Roboto"/>
                        </a:rPr>
                        <a:t>“Y”</a:t>
                      </a:r>
                      <a:endParaRPr sz="1900" u="none" cap="none" strike="noStrike">
                        <a:solidFill>
                          <a:srgbClr val="082D49"/>
                        </a:solidFill>
                        <a:latin typeface="Roboto"/>
                        <a:ea typeface="Roboto"/>
                        <a:cs typeface="Roboto"/>
                        <a:sym typeface="Roboto"/>
                      </a:endParaRPr>
                    </a:p>
                  </a:txBody>
                  <a:tcPr marT="121900" marB="121900" marR="121900" marL="121900">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r>
            </a:tbl>
          </a:graphicData>
        </a:graphic>
      </p:graphicFrame>
      <p:sp>
        <p:nvSpPr>
          <p:cNvPr id="380" name="Google Shape;380;p64"/>
          <p:cNvSpPr txBox="1"/>
          <p:nvPr>
            <p:ph type="title"/>
          </p:nvPr>
        </p:nvSpPr>
        <p:spPr>
          <a:xfrm>
            <a:off x="67" y="169867"/>
            <a:ext cx="12192000" cy="5247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381" name="Google Shape;381;p64"/>
          <p:cNvSpPr txBox="1"/>
          <p:nvPr>
            <p:ph idx="2" type="title"/>
          </p:nvPr>
        </p:nvSpPr>
        <p:spPr>
          <a:xfrm>
            <a:off x="-8000" y="687033"/>
            <a:ext cx="12224700" cy="4308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1900"/>
              <a:buFont typeface="Roboto Light"/>
              <a:buNone/>
              <a:defRPr b="0" sz="1900">
                <a:latin typeface="Roboto Light"/>
                <a:ea typeface="Roboto Light"/>
                <a:cs typeface="Roboto Light"/>
                <a:sym typeface="Roboto Light"/>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01">
  <p:cSld name="CUSTOM_6">
    <p:spTree>
      <p:nvGrpSpPr>
        <p:cNvPr id="382" name="Shape 382"/>
        <p:cNvGrpSpPr/>
        <p:nvPr/>
      </p:nvGrpSpPr>
      <p:grpSpPr>
        <a:xfrm>
          <a:off x="0" y="0"/>
          <a:ext cx="0" cy="0"/>
          <a:chOff x="0" y="0"/>
          <a:chExt cx="0" cy="0"/>
        </a:xfrm>
      </p:grpSpPr>
      <p:sp>
        <p:nvSpPr>
          <p:cNvPr id="383" name="Google Shape;383;p65"/>
          <p:cNvSpPr/>
          <p:nvPr>
            <p:ph idx="2" type="pic"/>
          </p:nvPr>
        </p:nvSpPr>
        <p:spPr>
          <a:xfrm>
            <a:off x="7897833" y="200"/>
            <a:ext cx="4293900" cy="6858000"/>
          </a:xfrm>
          <a:prstGeom prst="rect">
            <a:avLst/>
          </a:prstGeom>
          <a:noFill/>
          <a:ln>
            <a:noFill/>
          </a:ln>
        </p:spPr>
      </p:sp>
      <p:sp>
        <p:nvSpPr>
          <p:cNvPr id="384" name="Google Shape;384;p65"/>
          <p:cNvSpPr txBox="1"/>
          <p:nvPr>
            <p:ph idx="1" type="body"/>
          </p:nvPr>
        </p:nvSpPr>
        <p:spPr>
          <a:xfrm>
            <a:off x="787133" y="1495633"/>
            <a:ext cx="7092900" cy="45147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sz="1900"/>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385" name="Google Shape;385;p65"/>
          <p:cNvSpPr txBox="1"/>
          <p:nvPr>
            <p:ph type="title"/>
          </p:nvPr>
        </p:nvSpPr>
        <p:spPr>
          <a:xfrm>
            <a:off x="-2783" y="169867"/>
            <a:ext cx="7884900" cy="5247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386" name="Google Shape;386;p65"/>
          <p:cNvSpPr txBox="1"/>
          <p:nvPr>
            <p:ph idx="3" type="title"/>
          </p:nvPr>
        </p:nvSpPr>
        <p:spPr>
          <a:xfrm>
            <a:off x="-8000" y="687033"/>
            <a:ext cx="12256800" cy="4308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1900"/>
              <a:buFont typeface="Roboto Light"/>
              <a:buNone/>
              <a:defRPr b="0" sz="1900">
                <a:latin typeface="Roboto Light"/>
                <a:ea typeface="Roboto Light"/>
                <a:cs typeface="Roboto Light"/>
                <a:sym typeface="Roboto Light"/>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02">
  <p:cSld name="CUSTOM_7">
    <p:spTree>
      <p:nvGrpSpPr>
        <p:cNvPr id="387" name="Shape 387"/>
        <p:cNvGrpSpPr/>
        <p:nvPr/>
      </p:nvGrpSpPr>
      <p:grpSpPr>
        <a:xfrm>
          <a:off x="0" y="0"/>
          <a:ext cx="0" cy="0"/>
          <a:chOff x="0" y="0"/>
          <a:chExt cx="0" cy="0"/>
        </a:xfrm>
      </p:grpSpPr>
      <p:sp>
        <p:nvSpPr>
          <p:cNvPr id="388" name="Google Shape;388;p66"/>
          <p:cNvSpPr/>
          <p:nvPr>
            <p:ph idx="2" type="pic"/>
          </p:nvPr>
        </p:nvSpPr>
        <p:spPr>
          <a:xfrm>
            <a:off x="0" y="200"/>
            <a:ext cx="4293900" cy="6858000"/>
          </a:xfrm>
          <a:prstGeom prst="rect">
            <a:avLst/>
          </a:prstGeom>
          <a:noFill/>
          <a:ln>
            <a:noFill/>
          </a:ln>
        </p:spPr>
      </p:sp>
      <p:sp>
        <p:nvSpPr>
          <p:cNvPr id="389" name="Google Shape;389;p66"/>
          <p:cNvSpPr txBox="1"/>
          <p:nvPr>
            <p:ph type="title"/>
          </p:nvPr>
        </p:nvSpPr>
        <p:spPr>
          <a:xfrm>
            <a:off x="4294000" y="169867"/>
            <a:ext cx="7476300" cy="5247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390" name="Google Shape;390;p66"/>
          <p:cNvSpPr txBox="1"/>
          <p:nvPr>
            <p:ph idx="1" type="body"/>
          </p:nvPr>
        </p:nvSpPr>
        <p:spPr>
          <a:xfrm>
            <a:off x="5070500" y="1495633"/>
            <a:ext cx="6802800" cy="45147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sz="1900"/>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391" name="Google Shape;391;p66"/>
          <p:cNvSpPr txBox="1"/>
          <p:nvPr>
            <p:ph idx="3" type="title"/>
          </p:nvPr>
        </p:nvSpPr>
        <p:spPr>
          <a:xfrm>
            <a:off x="4294000" y="687033"/>
            <a:ext cx="7922700" cy="4308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1900"/>
              <a:buFont typeface="Roboto Light"/>
              <a:buNone/>
              <a:defRPr b="0" sz="1900">
                <a:latin typeface="Roboto Light"/>
                <a:ea typeface="Roboto Light"/>
                <a:cs typeface="Roboto Light"/>
                <a:sym typeface="Roboto Light"/>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01">
  <p:cSld name="CUSTOM_26">
    <p:bg>
      <p:bgPr>
        <a:solidFill>
          <a:srgbClr val="F2F2F2"/>
        </a:solidFill>
      </p:bgPr>
    </p:bg>
    <p:spTree>
      <p:nvGrpSpPr>
        <p:cNvPr id="24" name="Shape 24"/>
        <p:cNvGrpSpPr/>
        <p:nvPr/>
      </p:nvGrpSpPr>
      <p:grpSpPr>
        <a:xfrm>
          <a:off x="0" y="0"/>
          <a:ext cx="0" cy="0"/>
          <a:chOff x="0" y="0"/>
          <a:chExt cx="0" cy="0"/>
        </a:xfrm>
      </p:grpSpPr>
      <p:sp>
        <p:nvSpPr>
          <p:cNvPr id="25" name="Google Shape;25;p40"/>
          <p:cNvSpPr txBox="1"/>
          <p:nvPr>
            <p:ph type="title"/>
          </p:nvPr>
        </p:nvSpPr>
        <p:spPr>
          <a:xfrm>
            <a:off x="0" y="3592400"/>
            <a:ext cx="12192000" cy="987600"/>
          </a:xfrm>
          <a:prstGeom prst="rect">
            <a:avLst/>
          </a:prstGeom>
          <a:noFill/>
          <a:ln>
            <a:noFill/>
          </a:ln>
        </p:spPr>
        <p:txBody>
          <a:bodyPr anchorCtr="0" anchor="t" bIns="121900" lIns="0" spcFirstLastPara="1" rIns="0" wrap="square" tIns="121900">
            <a:noAutofit/>
          </a:bodyPr>
          <a:lstStyle>
            <a:lvl1pPr lvl="0" algn="ctr">
              <a:lnSpc>
                <a:spcPct val="100000"/>
              </a:lnSpc>
              <a:spcBef>
                <a:spcPts val="0"/>
              </a:spcBef>
              <a:spcAft>
                <a:spcPts val="0"/>
              </a:spcAft>
              <a:buSzPts val="5300"/>
              <a:buNone/>
              <a:defRPr sz="5300">
                <a:latin typeface="Roboto Light"/>
                <a:ea typeface="Roboto Light"/>
                <a:cs typeface="Roboto Light"/>
                <a:sym typeface="Roboto Light"/>
              </a:defRPr>
            </a:lvl1pPr>
            <a:lvl2pPr lvl="1" algn="l">
              <a:lnSpc>
                <a:spcPct val="100000"/>
              </a:lnSpc>
              <a:spcBef>
                <a:spcPts val="0"/>
              </a:spcBef>
              <a:spcAft>
                <a:spcPts val="0"/>
              </a:spcAft>
              <a:buSzPts val="3700"/>
              <a:buNone/>
              <a:defRPr>
                <a:latin typeface="Roboto Light"/>
                <a:ea typeface="Roboto Light"/>
                <a:cs typeface="Roboto Light"/>
                <a:sym typeface="Roboto Light"/>
              </a:defRPr>
            </a:lvl2pPr>
            <a:lvl3pPr lvl="2" algn="l">
              <a:lnSpc>
                <a:spcPct val="100000"/>
              </a:lnSpc>
              <a:spcBef>
                <a:spcPts val="0"/>
              </a:spcBef>
              <a:spcAft>
                <a:spcPts val="0"/>
              </a:spcAft>
              <a:buSzPts val="3700"/>
              <a:buNone/>
              <a:defRPr>
                <a:latin typeface="Roboto Light"/>
                <a:ea typeface="Roboto Light"/>
                <a:cs typeface="Roboto Light"/>
                <a:sym typeface="Roboto Light"/>
              </a:defRPr>
            </a:lvl3pPr>
            <a:lvl4pPr lvl="3" algn="l">
              <a:lnSpc>
                <a:spcPct val="100000"/>
              </a:lnSpc>
              <a:spcBef>
                <a:spcPts val="0"/>
              </a:spcBef>
              <a:spcAft>
                <a:spcPts val="0"/>
              </a:spcAft>
              <a:buSzPts val="3700"/>
              <a:buNone/>
              <a:defRPr>
                <a:latin typeface="Roboto Light"/>
                <a:ea typeface="Roboto Light"/>
                <a:cs typeface="Roboto Light"/>
                <a:sym typeface="Roboto Light"/>
              </a:defRPr>
            </a:lvl4pPr>
            <a:lvl5pPr lvl="4" algn="l">
              <a:lnSpc>
                <a:spcPct val="100000"/>
              </a:lnSpc>
              <a:spcBef>
                <a:spcPts val="0"/>
              </a:spcBef>
              <a:spcAft>
                <a:spcPts val="0"/>
              </a:spcAft>
              <a:buSzPts val="3700"/>
              <a:buNone/>
              <a:defRPr>
                <a:latin typeface="Roboto Light"/>
                <a:ea typeface="Roboto Light"/>
                <a:cs typeface="Roboto Light"/>
                <a:sym typeface="Roboto Light"/>
              </a:defRPr>
            </a:lvl5pPr>
            <a:lvl6pPr lvl="5" algn="l">
              <a:lnSpc>
                <a:spcPct val="100000"/>
              </a:lnSpc>
              <a:spcBef>
                <a:spcPts val="0"/>
              </a:spcBef>
              <a:spcAft>
                <a:spcPts val="0"/>
              </a:spcAft>
              <a:buSzPts val="3700"/>
              <a:buNone/>
              <a:defRPr>
                <a:latin typeface="Roboto Light"/>
                <a:ea typeface="Roboto Light"/>
                <a:cs typeface="Roboto Light"/>
                <a:sym typeface="Roboto Light"/>
              </a:defRPr>
            </a:lvl6pPr>
            <a:lvl7pPr lvl="6" algn="l">
              <a:lnSpc>
                <a:spcPct val="100000"/>
              </a:lnSpc>
              <a:spcBef>
                <a:spcPts val="0"/>
              </a:spcBef>
              <a:spcAft>
                <a:spcPts val="0"/>
              </a:spcAft>
              <a:buSzPts val="3700"/>
              <a:buNone/>
              <a:defRPr>
                <a:latin typeface="Roboto Light"/>
                <a:ea typeface="Roboto Light"/>
                <a:cs typeface="Roboto Light"/>
                <a:sym typeface="Roboto Light"/>
              </a:defRPr>
            </a:lvl7pPr>
            <a:lvl8pPr lvl="7" algn="l">
              <a:lnSpc>
                <a:spcPct val="100000"/>
              </a:lnSpc>
              <a:spcBef>
                <a:spcPts val="0"/>
              </a:spcBef>
              <a:spcAft>
                <a:spcPts val="0"/>
              </a:spcAft>
              <a:buSzPts val="3700"/>
              <a:buNone/>
              <a:defRPr>
                <a:latin typeface="Roboto Light"/>
                <a:ea typeface="Roboto Light"/>
                <a:cs typeface="Roboto Light"/>
                <a:sym typeface="Roboto Light"/>
              </a:defRPr>
            </a:lvl8pPr>
            <a:lvl9pPr lvl="8" algn="l">
              <a:lnSpc>
                <a:spcPct val="100000"/>
              </a:lnSpc>
              <a:spcBef>
                <a:spcPts val="0"/>
              </a:spcBef>
              <a:spcAft>
                <a:spcPts val="0"/>
              </a:spcAft>
              <a:buSzPts val="3700"/>
              <a:buNone/>
              <a:defRPr>
                <a:latin typeface="Roboto Light"/>
                <a:ea typeface="Roboto Light"/>
                <a:cs typeface="Roboto Light"/>
                <a:sym typeface="Roboto Light"/>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reenshot slide 01">
  <p:cSld name="CUSTOM_8">
    <p:spTree>
      <p:nvGrpSpPr>
        <p:cNvPr id="392" name="Shape 392"/>
        <p:cNvGrpSpPr/>
        <p:nvPr/>
      </p:nvGrpSpPr>
      <p:grpSpPr>
        <a:xfrm>
          <a:off x="0" y="0"/>
          <a:ext cx="0" cy="0"/>
          <a:chOff x="0" y="0"/>
          <a:chExt cx="0" cy="0"/>
        </a:xfrm>
      </p:grpSpPr>
      <p:cxnSp>
        <p:nvCxnSpPr>
          <p:cNvPr id="393" name="Google Shape;393;p67"/>
          <p:cNvCxnSpPr/>
          <p:nvPr/>
        </p:nvCxnSpPr>
        <p:spPr>
          <a:xfrm rot="10800000">
            <a:off x="3892467" y="3168581"/>
            <a:ext cx="780300" cy="0"/>
          </a:xfrm>
          <a:prstGeom prst="straightConnector1">
            <a:avLst/>
          </a:prstGeom>
          <a:noFill/>
          <a:ln cap="rnd" cmpd="sng" w="9525">
            <a:solidFill>
              <a:srgbClr val="2E5E73"/>
            </a:solidFill>
            <a:prstDash val="solid"/>
            <a:round/>
            <a:headEnd len="sm" w="sm" type="none"/>
            <a:tailEnd len="med" w="med" type="oval"/>
          </a:ln>
        </p:spPr>
      </p:cxnSp>
      <p:cxnSp>
        <p:nvCxnSpPr>
          <p:cNvPr id="394" name="Google Shape;394;p67"/>
          <p:cNvCxnSpPr/>
          <p:nvPr/>
        </p:nvCxnSpPr>
        <p:spPr>
          <a:xfrm rot="10800000">
            <a:off x="3892467" y="5087800"/>
            <a:ext cx="780300" cy="0"/>
          </a:xfrm>
          <a:prstGeom prst="straightConnector1">
            <a:avLst/>
          </a:prstGeom>
          <a:noFill/>
          <a:ln cap="rnd" cmpd="sng" w="9525">
            <a:solidFill>
              <a:srgbClr val="2E5E73"/>
            </a:solidFill>
            <a:prstDash val="solid"/>
            <a:round/>
            <a:headEnd len="sm" w="sm" type="none"/>
            <a:tailEnd len="med" w="med" type="oval"/>
          </a:ln>
        </p:spPr>
      </p:cxnSp>
      <p:sp>
        <p:nvSpPr>
          <p:cNvPr id="395" name="Google Shape;395;p67"/>
          <p:cNvSpPr/>
          <p:nvPr>
            <p:ph idx="2" type="pic"/>
          </p:nvPr>
        </p:nvSpPr>
        <p:spPr>
          <a:xfrm>
            <a:off x="4781367" y="2073900"/>
            <a:ext cx="6573900" cy="3556500"/>
          </a:xfrm>
          <a:prstGeom prst="rect">
            <a:avLst/>
          </a:prstGeom>
          <a:noFill/>
          <a:ln>
            <a:noFill/>
          </a:ln>
          <a:effectLst>
            <a:outerShdw blurRad="57150" rotWithShape="0" algn="bl" dir="5400000" dist="19050">
              <a:srgbClr val="000000">
                <a:alpha val="49803"/>
              </a:srgbClr>
            </a:outerShdw>
          </a:effectLst>
        </p:spPr>
      </p:sp>
      <p:sp>
        <p:nvSpPr>
          <p:cNvPr id="396" name="Google Shape;396;p67"/>
          <p:cNvSpPr txBox="1"/>
          <p:nvPr>
            <p:ph type="title"/>
          </p:nvPr>
        </p:nvSpPr>
        <p:spPr>
          <a:xfrm>
            <a:off x="965767" y="2839267"/>
            <a:ext cx="2817900" cy="14109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1900"/>
              <a:buFont typeface="Roboto Light"/>
              <a:buNone/>
              <a:defRPr b="0" sz="1900">
                <a:latin typeface="Roboto Light"/>
                <a:ea typeface="Roboto Light"/>
                <a:cs typeface="Roboto Light"/>
                <a:sym typeface="Roboto Light"/>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397" name="Google Shape;397;p67"/>
          <p:cNvSpPr txBox="1"/>
          <p:nvPr>
            <p:ph idx="3" type="title"/>
          </p:nvPr>
        </p:nvSpPr>
        <p:spPr>
          <a:xfrm>
            <a:off x="965767" y="4778500"/>
            <a:ext cx="2817900" cy="11505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1900"/>
              <a:buFont typeface="Roboto Light"/>
              <a:buNone/>
              <a:defRPr b="0" sz="1900">
                <a:latin typeface="Roboto Light"/>
                <a:ea typeface="Roboto Light"/>
                <a:cs typeface="Roboto Light"/>
                <a:sym typeface="Roboto Light"/>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398" name="Google Shape;398;p67"/>
          <p:cNvSpPr txBox="1"/>
          <p:nvPr>
            <p:ph idx="4" type="title"/>
          </p:nvPr>
        </p:nvSpPr>
        <p:spPr>
          <a:xfrm>
            <a:off x="67" y="169867"/>
            <a:ext cx="12192000" cy="5247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399" name="Google Shape;399;p67"/>
          <p:cNvSpPr txBox="1"/>
          <p:nvPr>
            <p:ph idx="5" type="title"/>
          </p:nvPr>
        </p:nvSpPr>
        <p:spPr>
          <a:xfrm>
            <a:off x="-8000" y="687033"/>
            <a:ext cx="12256800" cy="4308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1900"/>
              <a:buFont typeface="Roboto Light"/>
              <a:buNone/>
              <a:defRPr b="0" sz="1900">
                <a:latin typeface="Roboto Light"/>
                <a:ea typeface="Roboto Light"/>
                <a:cs typeface="Roboto Light"/>
                <a:sym typeface="Roboto Light"/>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reenshot slide 02">
  <p:cSld name="CUSTOM_9">
    <p:spTree>
      <p:nvGrpSpPr>
        <p:cNvPr id="400" name="Shape 400"/>
        <p:cNvGrpSpPr/>
        <p:nvPr/>
      </p:nvGrpSpPr>
      <p:grpSpPr>
        <a:xfrm>
          <a:off x="0" y="0"/>
          <a:ext cx="0" cy="0"/>
          <a:chOff x="0" y="0"/>
          <a:chExt cx="0" cy="0"/>
        </a:xfrm>
      </p:grpSpPr>
      <p:cxnSp>
        <p:nvCxnSpPr>
          <p:cNvPr id="401" name="Google Shape;401;p68"/>
          <p:cNvCxnSpPr/>
          <p:nvPr/>
        </p:nvCxnSpPr>
        <p:spPr>
          <a:xfrm rot="10800000">
            <a:off x="2276100" y="3168567"/>
            <a:ext cx="628500" cy="0"/>
          </a:xfrm>
          <a:prstGeom prst="straightConnector1">
            <a:avLst/>
          </a:prstGeom>
          <a:noFill/>
          <a:ln cap="rnd" cmpd="sng" w="9525">
            <a:solidFill>
              <a:srgbClr val="2E5E73"/>
            </a:solidFill>
            <a:prstDash val="solid"/>
            <a:round/>
            <a:headEnd len="sm" w="sm" type="none"/>
            <a:tailEnd len="med" w="med" type="oval"/>
          </a:ln>
        </p:spPr>
      </p:cxnSp>
      <p:cxnSp>
        <p:nvCxnSpPr>
          <p:cNvPr id="402" name="Google Shape;402;p68"/>
          <p:cNvCxnSpPr/>
          <p:nvPr/>
        </p:nvCxnSpPr>
        <p:spPr>
          <a:xfrm rot="10800000">
            <a:off x="9496900" y="5082948"/>
            <a:ext cx="360000" cy="0"/>
          </a:xfrm>
          <a:prstGeom prst="straightConnector1">
            <a:avLst/>
          </a:prstGeom>
          <a:noFill/>
          <a:ln cap="rnd" cmpd="sng" w="9525">
            <a:solidFill>
              <a:srgbClr val="2E5E73"/>
            </a:solidFill>
            <a:prstDash val="solid"/>
            <a:round/>
            <a:headEnd len="med" w="med" type="oval"/>
            <a:tailEnd len="sm" w="sm" type="none"/>
          </a:ln>
        </p:spPr>
      </p:cxnSp>
      <p:sp>
        <p:nvSpPr>
          <p:cNvPr id="403" name="Google Shape;403;p68"/>
          <p:cNvSpPr/>
          <p:nvPr>
            <p:ph idx="2" type="pic"/>
          </p:nvPr>
        </p:nvSpPr>
        <p:spPr>
          <a:xfrm>
            <a:off x="3056700" y="2073900"/>
            <a:ext cx="6326400" cy="3422400"/>
          </a:xfrm>
          <a:prstGeom prst="rect">
            <a:avLst/>
          </a:prstGeom>
          <a:noFill/>
          <a:ln>
            <a:noFill/>
          </a:ln>
          <a:effectLst>
            <a:outerShdw blurRad="57150" rotWithShape="0" algn="bl" dir="5400000" dist="19050">
              <a:srgbClr val="000000">
                <a:alpha val="49803"/>
              </a:srgbClr>
            </a:outerShdw>
          </a:effectLst>
        </p:spPr>
      </p:sp>
      <p:sp>
        <p:nvSpPr>
          <p:cNvPr id="404" name="Google Shape;404;p68"/>
          <p:cNvSpPr txBox="1"/>
          <p:nvPr>
            <p:ph type="title"/>
          </p:nvPr>
        </p:nvSpPr>
        <p:spPr>
          <a:xfrm>
            <a:off x="578700" y="2874700"/>
            <a:ext cx="1740000" cy="18207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1900"/>
              <a:buFont typeface="Roboto Light"/>
              <a:buNone/>
              <a:defRPr b="0" sz="1900">
                <a:latin typeface="Roboto Light"/>
                <a:ea typeface="Roboto Light"/>
                <a:cs typeface="Roboto Light"/>
                <a:sym typeface="Roboto Light"/>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405" name="Google Shape;405;p68"/>
          <p:cNvSpPr txBox="1"/>
          <p:nvPr>
            <p:ph idx="3" type="title"/>
          </p:nvPr>
        </p:nvSpPr>
        <p:spPr>
          <a:xfrm>
            <a:off x="9970700" y="2951367"/>
            <a:ext cx="1740000" cy="2400900"/>
          </a:xfrm>
          <a:prstGeom prst="rect">
            <a:avLst/>
          </a:prstGeom>
          <a:noFill/>
          <a:ln>
            <a:noFill/>
          </a:ln>
        </p:spPr>
        <p:txBody>
          <a:bodyPr anchorCtr="0" anchor="b" bIns="121900" lIns="487675" spcFirstLastPara="1" rIns="121900" wrap="square" tIns="121900">
            <a:noAutofit/>
          </a:bodyPr>
          <a:lstStyle>
            <a:lvl1pPr lvl="0" algn="l">
              <a:lnSpc>
                <a:spcPct val="100000"/>
              </a:lnSpc>
              <a:spcBef>
                <a:spcPts val="0"/>
              </a:spcBef>
              <a:spcAft>
                <a:spcPts val="0"/>
              </a:spcAft>
              <a:buSzPts val="1900"/>
              <a:buFont typeface="Roboto Light"/>
              <a:buNone/>
              <a:defRPr b="0" sz="1900">
                <a:latin typeface="Roboto Light"/>
                <a:ea typeface="Roboto Light"/>
                <a:cs typeface="Roboto Light"/>
                <a:sym typeface="Roboto Light"/>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406" name="Google Shape;406;p68"/>
          <p:cNvSpPr txBox="1"/>
          <p:nvPr>
            <p:ph idx="4" type="title"/>
          </p:nvPr>
        </p:nvSpPr>
        <p:spPr>
          <a:xfrm>
            <a:off x="67" y="169867"/>
            <a:ext cx="12192000" cy="5247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407" name="Google Shape;407;p68"/>
          <p:cNvSpPr txBox="1"/>
          <p:nvPr>
            <p:ph idx="5" type="title"/>
          </p:nvPr>
        </p:nvSpPr>
        <p:spPr>
          <a:xfrm>
            <a:off x="-8000" y="687033"/>
            <a:ext cx="12256800" cy="4308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1900"/>
              <a:buFont typeface="Roboto Light"/>
              <a:buNone/>
              <a:defRPr b="0" sz="1900">
                <a:latin typeface="Roboto Light"/>
                <a:ea typeface="Roboto Light"/>
                <a:cs typeface="Roboto Light"/>
                <a:sym typeface="Roboto Light"/>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s Up slide">
  <p:cSld name="CUSTOM_10_2">
    <p:bg>
      <p:bgPr>
        <a:solidFill>
          <a:srgbClr val="F2F2F2"/>
        </a:solidFill>
      </p:bgPr>
    </p:bg>
    <p:spTree>
      <p:nvGrpSpPr>
        <p:cNvPr id="408" name="Shape 408"/>
        <p:cNvGrpSpPr/>
        <p:nvPr/>
      </p:nvGrpSpPr>
      <p:grpSpPr>
        <a:xfrm>
          <a:off x="0" y="0"/>
          <a:ext cx="0" cy="0"/>
          <a:chOff x="0" y="0"/>
          <a:chExt cx="0" cy="0"/>
        </a:xfrm>
      </p:grpSpPr>
      <p:sp>
        <p:nvSpPr>
          <p:cNvPr id="409" name="Google Shape;409;p69"/>
          <p:cNvSpPr txBox="1"/>
          <p:nvPr>
            <p:ph type="title"/>
          </p:nvPr>
        </p:nvSpPr>
        <p:spPr>
          <a:xfrm>
            <a:off x="0" y="4686167"/>
            <a:ext cx="12192000" cy="755700"/>
          </a:xfrm>
          <a:prstGeom prst="rect">
            <a:avLst/>
          </a:prstGeom>
          <a:noFill/>
          <a:ln>
            <a:noFill/>
          </a:ln>
        </p:spPr>
        <p:txBody>
          <a:bodyPr anchorCtr="0" anchor="t" bIns="121900" lIns="487675" spcFirstLastPara="1" rIns="121900" wrap="square" tIns="121900">
            <a:noAutofit/>
          </a:bodyPr>
          <a:lstStyle>
            <a:lvl1pPr lvl="0" algn="ctr">
              <a:lnSpc>
                <a:spcPct val="100000"/>
              </a:lnSpc>
              <a:spcBef>
                <a:spcPts val="0"/>
              </a:spcBef>
              <a:spcAft>
                <a:spcPts val="0"/>
              </a:spcAft>
              <a:buSzPts val="2700"/>
              <a:buNone/>
              <a:defRPr sz="2700">
                <a:latin typeface="Roboto Light"/>
                <a:ea typeface="Roboto Light"/>
                <a:cs typeface="Roboto Light"/>
                <a:sym typeface="Roboto Light"/>
              </a:defRPr>
            </a:lvl1pPr>
            <a:lvl2pPr lvl="1" algn="ctr">
              <a:lnSpc>
                <a:spcPct val="100000"/>
              </a:lnSpc>
              <a:spcBef>
                <a:spcPts val="0"/>
              </a:spcBef>
              <a:spcAft>
                <a:spcPts val="0"/>
              </a:spcAft>
              <a:buSzPts val="3700"/>
              <a:buNone/>
              <a:defRPr>
                <a:latin typeface="Roboto Light"/>
                <a:ea typeface="Roboto Light"/>
                <a:cs typeface="Roboto Light"/>
                <a:sym typeface="Roboto Light"/>
              </a:defRPr>
            </a:lvl2pPr>
            <a:lvl3pPr lvl="2" algn="ctr">
              <a:lnSpc>
                <a:spcPct val="100000"/>
              </a:lnSpc>
              <a:spcBef>
                <a:spcPts val="0"/>
              </a:spcBef>
              <a:spcAft>
                <a:spcPts val="0"/>
              </a:spcAft>
              <a:buSzPts val="3700"/>
              <a:buNone/>
              <a:defRPr>
                <a:latin typeface="Roboto Light"/>
                <a:ea typeface="Roboto Light"/>
                <a:cs typeface="Roboto Light"/>
                <a:sym typeface="Roboto Light"/>
              </a:defRPr>
            </a:lvl3pPr>
            <a:lvl4pPr lvl="3" algn="ctr">
              <a:lnSpc>
                <a:spcPct val="100000"/>
              </a:lnSpc>
              <a:spcBef>
                <a:spcPts val="0"/>
              </a:spcBef>
              <a:spcAft>
                <a:spcPts val="0"/>
              </a:spcAft>
              <a:buSzPts val="3700"/>
              <a:buNone/>
              <a:defRPr>
                <a:latin typeface="Roboto Light"/>
                <a:ea typeface="Roboto Light"/>
                <a:cs typeface="Roboto Light"/>
                <a:sym typeface="Roboto Light"/>
              </a:defRPr>
            </a:lvl4pPr>
            <a:lvl5pPr lvl="4" algn="ctr">
              <a:lnSpc>
                <a:spcPct val="100000"/>
              </a:lnSpc>
              <a:spcBef>
                <a:spcPts val="0"/>
              </a:spcBef>
              <a:spcAft>
                <a:spcPts val="0"/>
              </a:spcAft>
              <a:buSzPts val="3700"/>
              <a:buNone/>
              <a:defRPr>
                <a:latin typeface="Roboto Light"/>
                <a:ea typeface="Roboto Light"/>
                <a:cs typeface="Roboto Light"/>
                <a:sym typeface="Roboto Light"/>
              </a:defRPr>
            </a:lvl5pPr>
            <a:lvl6pPr lvl="5" algn="ctr">
              <a:lnSpc>
                <a:spcPct val="100000"/>
              </a:lnSpc>
              <a:spcBef>
                <a:spcPts val="0"/>
              </a:spcBef>
              <a:spcAft>
                <a:spcPts val="0"/>
              </a:spcAft>
              <a:buSzPts val="3700"/>
              <a:buNone/>
              <a:defRPr>
                <a:latin typeface="Roboto Light"/>
                <a:ea typeface="Roboto Light"/>
                <a:cs typeface="Roboto Light"/>
                <a:sym typeface="Roboto Light"/>
              </a:defRPr>
            </a:lvl6pPr>
            <a:lvl7pPr lvl="6" algn="ctr">
              <a:lnSpc>
                <a:spcPct val="100000"/>
              </a:lnSpc>
              <a:spcBef>
                <a:spcPts val="0"/>
              </a:spcBef>
              <a:spcAft>
                <a:spcPts val="0"/>
              </a:spcAft>
              <a:buSzPts val="3700"/>
              <a:buNone/>
              <a:defRPr>
                <a:latin typeface="Roboto Light"/>
                <a:ea typeface="Roboto Light"/>
                <a:cs typeface="Roboto Light"/>
                <a:sym typeface="Roboto Light"/>
              </a:defRPr>
            </a:lvl7pPr>
            <a:lvl8pPr lvl="7" algn="ctr">
              <a:lnSpc>
                <a:spcPct val="100000"/>
              </a:lnSpc>
              <a:spcBef>
                <a:spcPts val="0"/>
              </a:spcBef>
              <a:spcAft>
                <a:spcPts val="0"/>
              </a:spcAft>
              <a:buSzPts val="3700"/>
              <a:buNone/>
              <a:defRPr>
                <a:latin typeface="Roboto Light"/>
                <a:ea typeface="Roboto Light"/>
                <a:cs typeface="Roboto Light"/>
                <a:sym typeface="Roboto Light"/>
              </a:defRPr>
            </a:lvl8pPr>
            <a:lvl9pPr lvl="8" algn="ctr">
              <a:lnSpc>
                <a:spcPct val="100000"/>
              </a:lnSpc>
              <a:spcBef>
                <a:spcPts val="0"/>
              </a:spcBef>
              <a:spcAft>
                <a:spcPts val="0"/>
              </a:spcAft>
              <a:buSzPts val="3700"/>
              <a:buNone/>
              <a:defRPr>
                <a:latin typeface="Roboto Light"/>
                <a:ea typeface="Roboto Light"/>
                <a:cs typeface="Roboto Light"/>
                <a:sym typeface="Roboto Light"/>
              </a:defRPr>
            </a:lvl9pPr>
          </a:lstStyle>
          <a:p/>
        </p:txBody>
      </p:sp>
      <p:sp>
        <p:nvSpPr>
          <p:cNvPr id="410" name="Google Shape;410;p69"/>
          <p:cNvSpPr/>
          <p:nvPr/>
        </p:nvSpPr>
        <p:spPr>
          <a:xfrm>
            <a:off x="4974733" y="1492067"/>
            <a:ext cx="2242500" cy="2242500"/>
          </a:xfrm>
          <a:prstGeom prst="ellipse">
            <a:avLst/>
          </a:prstGeom>
          <a:solidFill>
            <a:srgbClr val="FCB91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1" name="Google Shape;411;p69"/>
          <p:cNvSpPr txBox="1"/>
          <p:nvPr/>
        </p:nvSpPr>
        <p:spPr>
          <a:xfrm>
            <a:off x="415600" y="3894300"/>
            <a:ext cx="11360700" cy="10032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2E5E73"/>
                </a:solidFill>
                <a:latin typeface="Roboto Light"/>
                <a:ea typeface="Roboto Light"/>
                <a:cs typeface="Roboto Light"/>
                <a:sym typeface="Roboto Light"/>
              </a:rPr>
              <a:t>Instructor</a:t>
            </a:r>
            <a:r>
              <a:rPr b="1" i="0" lang="en-US" sz="5300" u="none" cap="none" strike="noStrike">
                <a:solidFill>
                  <a:srgbClr val="2E5E73"/>
                </a:solidFill>
                <a:latin typeface="Roboto"/>
                <a:ea typeface="Roboto"/>
                <a:cs typeface="Roboto"/>
                <a:sym typeface="Roboto"/>
              </a:rPr>
              <a:t> Demonstration</a:t>
            </a:r>
            <a:endParaRPr b="0" i="0" sz="3200" u="none" cap="none" strike="noStrike">
              <a:solidFill>
                <a:srgbClr val="2E5E73"/>
              </a:solidFill>
              <a:latin typeface="Roboto Light"/>
              <a:ea typeface="Roboto Light"/>
              <a:cs typeface="Roboto Light"/>
              <a:sym typeface="Roboto Light"/>
            </a:endParaRPr>
          </a:p>
        </p:txBody>
      </p:sp>
      <p:pic>
        <p:nvPicPr>
          <p:cNvPr id="412" name="Google Shape;412;p69"/>
          <p:cNvPicPr preferRelativeResize="0"/>
          <p:nvPr/>
        </p:nvPicPr>
        <p:blipFill rotWithShape="1">
          <a:blip r:embed="rId2">
            <a:alphaModFix/>
          </a:blip>
          <a:srcRect b="0" l="0" r="0" t="0"/>
          <a:stretch/>
        </p:blipFill>
        <p:spPr>
          <a:xfrm>
            <a:off x="5314375" y="2111667"/>
            <a:ext cx="1563117" cy="10032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s Up slide 1">
  <p:cSld name="CUSTOM_10_2_1">
    <p:bg>
      <p:bgPr>
        <a:solidFill>
          <a:srgbClr val="F2F2F2"/>
        </a:solidFill>
      </p:bgPr>
    </p:bg>
    <p:spTree>
      <p:nvGrpSpPr>
        <p:cNvPr id="413" name="Shape 413"/>
        <p:cNvGrpSpPr/>
        <p:nvPr/>
      </p:nvGrpSpPr>
      <p:grpSpPr>
        <a:xfrm>
          <a:off x="0" y="0"/>
          <a:ext cx="0" cy="0"/>
          <a:chOff x="0" y="0"/>
          <a:chExt cx="0" cy="0"/>
        </a:xfrm>
      </p:grpSpPr>
      <p:sp>
        <p:nvSpPr>
          <p:cNvPr id="414" name="Google Shape;414;p70"/>
          <p:cNvSpPr txBox="1"/>
          <p:nvPr/>
        </p:nvSpPr>
        <p:spPr>
          <a:xfrm>
            <a:off x="415600" y="3584600"/>
            <a:ext cx="11360700" cy="10032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5300"/>
              <a:buFont typeface="Arial"/>
              <a:buNone/>
            </a:pPr>
            <a:r>
              <a:rPr b="1" i="0" lang="en-US" sz="5300" u="none" cap="none" strike="noStrike">
                <a:solidFill>
                  <a:srgbClr val="2E5E73"/>
                </a:solidFill>
                <a:latin typeface="Roboto"/>
                <a:ea typeface="Roboto"/>
                <a:cs typeface="Roboto"/>
                <a:sym typeface="Roboto"/>
              </a:rPr>
              <a:t>Time’s up!</a:t>
            </a:r>
            <a:endParaRPr b="1" i="0" sz="5300" u="none" cap="none" strike="noStrike">
              <a:solidFill>
                <a:srgbClr val="2E5E73"/>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2E5E73"/>
                </a:solidFill>
                <a:latin typeface="Roboto Light"/>
                <a:ea typeface="Roboto Light"/>
                <a:cs typeface="Roboto Light"/>
                <a:sym typeface="Roboto Light"/>
              </a:rPr>
              <a:t>Let’s review</a:t>
            </a:r>
            <a:endParaRPr b="0" i="0" sz="5300" u="none" cap="none" strike="noStrike">
              <a:solidFill>
                <a:srgbClr val="2E5E73"/>
              </a:solidFill>
              <a:latin typeface="Roboto Light"/>
              <a:ea typeface="Roboto Light"/>
              <a:cs typeface="Roboto Light"/>
              <a:sym typeface="Roboto Light"/>
            </a:endParaRPr>
          </a:p>
        </p:txBody>
      </p:sp>
      <p:pic>
        <p:nvPicPr>
          <p:cNvPr id="415" name="Google Shape;415;p70"/>
          <p:cNvPicPr preferRelativeResize="0"/>
          <p:nvPr/>
        </p:nvPicPr>
        <p:blipFill rotWithShape="1">
          <a:blip r:embed="rId2">
            <a:alphaModFix/>
          </a:blip>
          <a:srcRect b="0" l="0" r="0" t="0"/>
          <a:stretch/>
        </p:blipFill>
        <p:spPr>
          <a:xfrm>
            <a:off x="5300000" y="2049267"/>
            <a:ext cx="1592000" cy="1532086"/>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slide">
  <p:cSld name="CUSTOM_10_1">
    <p:bg>
      <p:bgPr>
        <a:solidFill>
          <a:srgbClr val="F2F2F2"/>
        </a:solidFill>
      </p:bgPr>
    </p:bg>
    <p:spTree>
      <p:nvGrpSpPr>
        <p:cNvPr id="416" name="Shape 416"/>
        <p:cNvGrpSpPr/>
        <p:nvPr/>
      </p:nvGrpSpPr>
      <p:grpSpPr>
        <a:xfrm>
          <a:off x="0" y="0"/>
          <a:ext cx="0" cy="0"/>
          <a:chOff x="0" y="0"/>
          <a:chExt cx="0" cy="0"/>
        </a:xfrm>
      </p:grpSpPr>
      <p:sp>
        <p:nvSpPr>
          <p:cNvPr id="417" name="Google Shape;417;p71"/>
          <p:cNvSpPr txBox="1"/>
          <p:nvPr/>
        </p:nvSpPr>
        <p:spPr>
          <a:xfrm>
            <a:off x="415600" y="3584600"/>
            <a:ext cx="11360700" cy="10032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5300"/>
              <a:buFont typeface="Arial"/>
              <a:buNone/>
            </a:pPr>
            <a:r>
              <a:rPr b="1" i="0" lang="en-US" sz="5300" u="none" cap="none" strike="noStrike">
                <a:solidFill>
                  <a:srgbClr val="2E5E73"/>
                </a:solidFill>
                <a:latin typeface="Roboto"/>
                <a:ea typeface="Roboto"/>
                <a:cs typeface="Roboto"/>
                <a:sym typeface="Roboto"/>
              </a:rPr>
              <a:t>Break</a:t>
            </a:r>
            <a:endParaRPr b="1" i="0" sz="5300" u="none" cap="none" strike="noStrike">
              <a:solidFill>
                <a:srgbClr val="2E5E73"/>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2E5E73"/>
                </a:solidFill>
                <a:latin typeface="Roboto Light"/>
                <a:ea typeface="Roboto Light"/>
                <a:cs typeface="Roboto Light"/>
                <a:sym typeface="Roboto Light"/>
              </a:rPr>
              <a:t>15 mins</a:t>
            </a:r>
            <a:endParaRPr b="0" i="0" sz="5300" u="none" cap="none" strike="noStrike">
              <a:solidFill>
                <a:srgbClr val="2E5E73"/>
              </a:solidFill>
              <a:latin typeface="Roboto Light"/>
              <a:ea typeface="Roboto Light"/>
              <a:cs typeface="Roboto Light"/>
              <a:sym typeface="Roboto Light"/>
            </a:endParaRPr>
          </a:p>
        </p:txBody>
      </p:sp>
      <p:pic>
        <p:nvPicPr>
          <p:cNvPr id="418" name="Google Shape;418;p71"/>
          <p:cNvPicPr preferRelativeResize="0"/>
          <p:nvPr/>
        </p:nvPicPr>
        <p:blipFill rotWithShape="1">
          <a:blip r:embed="rId2">
            <a:alphaModFix/>
          </a:blip>
          <a:srcRect b="0" l="0" r="0" t="0"/>
          <a:stretch/>
        </p:blipFill>
        <p:spPr>
          <a:xfrm>
            <a:off x="5246436" y="1939100"/>
            <a:ext cx="1699100" cy="1645444"/>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slide 1">
  <p:cSld name="CUSTOM_10_1_2">
    <p:bg>
      <p:bgPr>
        <a:solidFill>
          <a:srgbClr val="F2F2F2"/>
        </a:solidFill>
      </p:bgPr>
    </p:bg>
    <p:spTree>
      <p:nvGrpSpPr>
        <p:cNvPr id="419" name="Shape 419"/>
        <p:cNvGrpSpPr/>
        <p:nvPr/>
      </p:nvGrpSpPr>
      <p:grpSpPr>
        <a:xfrm>
          <a:off x="0" y="0"/>
          <a:ext cx="0" cy="0"/>
          <a:chOff x="0" y="0"/>
          <a:chExt cx="0" cy="0"/>
        </a:xfrm>
      </p:grpSpPr>
      <p:sp>
        <p:nvSpPr>
          <p:cNvPr id="420" name="Google Shape;420;p72"/>
          <p:cNvSpPr txBox="1"/>
          <p:nvPr/>
        </p:nvSpPr>
        <p:spPr>
          <a:xfrm>
            <a:off x="415600" y="3584600"/>
            <a:ext cx="11360700" cy="10032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5300"/>
              <a:buFont typeface="Arial"/>
              <a:buNone/>
            </a:pPr>
            <a:r>
              <a:rPr b="1" i="0" lang="en-US" sz="5300" u="none" cap="none" strike="noStrike">
                <a:solidFill>
                  <a:srgbClr val="2E5E73"/>
                </a:solidFill>
                <a:latin typeface="Roboto"/>
                <a:ea typeface="Roboto"/>
                <a:cs typeface="Roboto"/>
                <a:sym typeface="Roboto"/>
              </a:rPr>
              <a:t>Break</a:t>
            </a:r>
            <a:endParaRPr b="1" i="0" sz="5300" u="none" cap="none" strike="noStrike">
              <a:solidFill>
                <a:srgbClr val="2E5E73"/>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2E5E73"/>
                </a:solidFill>
                <a:latin typeface="Roboto Light"/>
                <a:ea typeface="Roboto Light"/>
                <a:cs typeface="Roboto Light"/>
                <a:sym typeface="Roboto Light"/>
              </a:rPr>
              <a:t>15 mins</a:t>
            </a:r>
            <a:endParaRPr b="0" i="0" sz="5300" u="none" cap="none" strike="noStrike">
              <a:solidFill>
                <a:srgbClr val="2E5E73"/>
              </a:solidFill>
              <a:latin typeface="Roboto Light"/>
              <a:ea typeface="Roboto Light"/>
              <a:cs typeface="Roboto Light"/>
              <a:sym typeface="Roboto Light"/>
            </a:endParaRPr>
          </a:p>
        </p:txBody>
      </p:sp>
      <p:pic>
        <p:nvPicPr>
          <p:cNvPr id="421" name="Google Shape;421;p72"/>
          <p:cNvPicPr preferRelativeResize="0"/>
          <p:nvPr/>
        </p:nvPicPr>
        <p:blipFill rotWithShape="1">
          <a:blip r:embed="rId2">
            <a:alphaModFix/>
          </a:blip>
          <a:srcRect b="0" l="0" r="0" t="0"/>
          <a:stretch/>
        </p:blipFill>
        <p:spPr>
          <a:xfrm>
            <a:off x="5246436" y="1939100"/>
            <a:ext cx="1699100" cy="1645444"/>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 for a video slide">
  <p:cSld name="CUSTOM_10_1_1">
    <p:bg>
      <p:bgPr>
        <a:solidFill>
          <a:srgbClr val="F2F2F2"/>
        </a:solidFill>
      </p:bgPr>
    </p:bg>
    <p:spTree>
      <p:nvGrpSpPr>
        <p:cNvPr id="422" name="Shape 422"/>
        <p:cNvGrpSpPr/>
        <p:nvPr/>
      </p:nvGrpSpPr>
      <p:grpSpPr>
        <a:xfrm>
          <a:off x="0" y="0"/>
          <a:ext cx="0" cy="0"/>
          <a:chOff x="0" y="0"/>
          <a:chExt cx="0" cy="0"/>
        </a:xfrm>
      </p:grpSpPr>
      <p:sp>
        <p:nvSpPr>
          <p:cNvPr id="423" name="Google Shape;423;p73"/>
          <p:cNvSpPr txBox="1"/>
          <p:nvPr/>
        </p:nvSpPr>
        <p:spPr>
          <a:xfrm>
            <a:off x="415600" y="3584600"/>
            <a:ext cx="11360700" cy="10032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2E5E73"/>
                </a:solidFill>
                <a:latin typeface="Roboto Light"/>
                <a:ea typeface="Roboto Light"/>
                <a:cs typeface="Roboto Light"/>
                <a:sym typeface="Roboto Light"/>
              </a:rPr>
              <a:t>Time for a quick </a:t>
            </a:r>
            <a:r>
              <a:rPr b="1" i="0" lang="en-US" sz="5300" u="none" cap="none" strike="noStrike">
                <a:solidFill>
                  <a:srgbClr val="2E5E73"/>
                </a:solidFill>
                <a:latin typeface="Roboto"/>
                <a:ea typeface="Roboto"/>
                <a:cs typeface="Roboto"/>
                <a:sym typeface="Roboto"/>
              </a:rPr>
              <a:t>video</a:t>
            </a:r>
            <a:endParaRPr b="0" i="0" sz="5300" u="none" cap="none" strike="noStrike">
              <a:solidFill>
                <a:srgbClr val="2E5E73"/>
              </a:solidFill>
              <a:latin typeface="Roboto Light"/>
              <a:ea typeface="Roboto Light"/>
              <a:cs typeface="Roboto Light"/>
              <a:sym typeface="Roboto Light"/>
            </a:endParaRPr>
          </a:p>
        </p:txBody>
      </p:sp>
      <p:pic>
        <p:nvPicPr>
          <p:cNvPr id="424" name="Google Shape;424;p73"/>
          <p:cNvPicPr preferRelativeResize="0"/>
          <p:nvPr/>
        </p:nvPicPr>
        <p:blipFill rotWithShape="1">
          <a:blip r:embed="rId2">
            <a:alphaModFix/>
          </a:blip>
          <a:srcRect b="0" l="0" r="0" t="0"/>
          <a:stretch/>
        </p:blipFill>
        <p:spPr>
          <a:xfrm>
            <a:off x="5221133" y="2212233"/>
            <a:ext cx="1749733" cy="1260934"/>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er review slide">
  <p:cSld name="CUSTOM_10_1_1_1">
    <p:bg>
      <p:bgPr>
        <a:solidFill>
          <a:srgbClr val="F2F2F2"/>
        </a:solidFill>
      </p:bgPr>
    </p:bg>
    <p:spTree>
      <p:nvGrpSpPr>
        <p:cNvPr id="425" name="Shape 425"/>
        <p:cNvGrpSpPr/>
        <p:nvPr/>
      </p:nvGrpSpPr>
      <p:grpSpPr>
        <a:xfrm>
          <a:off x="0" y="0"/>
          <a:ext cx="0" cy="0"/>
          <a:chOff x="0" y="0"/>
          <a:chExt cx="0" cy="0"/>
        </a:xfrm>
      </p:grpSpPr>
      <p:sp>
        <p:nvSpPr>
          <p:cNvPr id="426" name="Google Shape;426;p74"/>
          <p:cNvSpPr txBox="1"/>
          <p:nvPr/>
        </p:nvSpPr>
        <p:spPr>
          <a:xfrm>
            <a:off x="415600" y="3917467"/>
            <a:ext cx="11360700" cy="10032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5300"/>
              <a:buFont typeface="Arial"/>
              <a:buNone/>
            </a:pPr>
            <a:r>
              <a:rPr b="1" i="0" lang="en-US" sz="5300" u="none" cap="none" strike="noStrike">
                <a:solidFill>
                  <a:srgbClr val="2E5E73"/>
                </a:solidFill>
                <a:latin typeface="Roboto"/>
                <a:ea typeface="Roboto"/>
                <a:cs typeface="Roboto"/>
                <a:sym typeface="Roboto"/>
              </a:rPr>
              <a:t>Peer </a:t>
            </a:r>
            <a:r>
              <a:rPr b="0" i="0" lang="en-US" sz="5300" u="none" cap="none" strike="noStrike">
                <a:solidFill>
                  <a:srgbClr val="2E5E73"/>
                </a:solidFill>
                <a:latin typeface="Roboto Light"/>
                <a:ea typeface="Roboto Light"/>
                <a:cs typeface="Roboto Light"/>
                <a:sym typeface="Roboto Light"/>
              </a:rPr>
              <a:t>review</a:t>
            </a:r>
            <a:endParaRPr b="0" i="0" sz="5300" u="none" cap="none" strike="noStrike">
              <a:solidFill>
                <a:srgbClr val="2E5E73"/>
              </a:solidFill>
              <a:latin typeface="Roboto Light"/>
              <a:ea typeface="Roboto Light"/>
              <a:cs typeface="Roboto Light"/>
              <a:sym typeface="Roboto Light"/>
            </a:endParaRPr>
          </a:p>
        </p:txBody>
      </p:sp>
      <p:pic>
        <p:nvPicPr>
          <p:cNvPr id="427" name="Google Shape;427;p74"/>
          <p:cNvPicPr preferRelativeResize="0"/>
          <p:nvPr/>
        </p:nvPicPr>
        <p:blipFill rotWithShape="1">
          <a:blip r:embed="rId2">
            <a:alphaModFix/>
          </a:blip>
          <a:srcRect b="0" l="0" r="0" t="0"/>
          <a:stretch/>
        </p:blipFill>
        <p:spPr>
          <a:xfrm>
            <a:off x="5234967" y="1937333"/>
            <a:ext cx="1722067" cy="1722067"/>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t's recap slide">
  <p:cSld name="CUSTOM_10_1_1_1_2">
    <p:bg>
      <p:bgPr>
        <a:solidFill>
          <a:srgbClr val="F2F2F2"/>
        </a:solidFill>
      </p:bgPr>
    </p:bg>
    <p:spTree>
      <p:nvGrpSpPr>
        <p:cNvPr id="428" name="Shape 428"/>
        <p:cNvGrpSpPr/>
        <p:nvPr/>
      </p:nvGrpSpPr>
      <p:grpSpPr>
        <a:xfrm>
          <a:off x="0" y="0"/>
          <a:ext cx="0" cy="0"/>
          <a:chOff x="0" y="0"/>
          <a:chExt cx="0" cy="0"/>
        </a:xfrm>
      </p:grpSpPr>
      <p:sp>
        <p:nvSpPr>
          <p:cNvPr id="429" name="Google Shape;429;p75"/>
          <p:cNvSpPr txBox="1"/>
          <p:nvPr/>
        </p:nvSpPr>
        <p:spPr>
          <a:xfrm>
            <a:off x="415600" y="3917467"/>
            <a:ext cx="11360700" cy="10032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2E5E73"/>
                </a:solidFill>
                <a:latin typeface="Roboto"/>
                <a:ea typeface="Roboto"/>
                <a:cs typeface="Roboto"/>
                <a:sym typeface="Roboto"/>
              </a:rPr>
              <a:t>Let’s </a:t>
            </a:r>
            <a:r>
              <a:rPr b="1" i="0" lang="en-US" sz="5300" u="none" cap="none" strike="noStrike">
                <a:solidFill>
                  <a:srgbClr val="2E5E73"/>
                </a:solidFill>
                <a:latin typeface="Roboto"/>
                <a:ea typeface="Roboto"/>
                <a:cs typeface="Roboto"/>
                <a:sym typeface="Roboto"/>
              </a:rPr>
              <a:t>recap</a:t>
            </a:r>
            <a:endParaRPr b="1" i="0" sz="5300" u="none" cap="none" strike="noStrike">
              <a:solidFill>
                <a:srgbClr val="2E5E73"/>
              </a:solidFill>
              <a:latin typeface="Roboto"/>
              <a:ea typeface="Roboto"/>
              <a:cs typeface="Roboto"/>
              <a:sym typeface="Roboto"/>
            </a:endParaRPr>
          </a:p>
        </p:txBody>
      </p:sp>
      <p:pic>
        <p:nvPicPr>
          <p:cNvPr id="430" name="Google Shape;430;p75"/>
          <p:cNvPicPr preferRelativeResize="0"/>
          <p:nvPr/>
        </p:nvPicPr>
        <p:blipFill rotWithShape="1">
          <a:blip r:embed="rId2">
            <a:alphaModFix/>
          </a:blip>
          <a:srcRect b="0" l="0" r="0" t="0"/>
          <a:stretch/>
        </p:blipFill>
        <p:spPr>
          <a:xfrm>
            <a:off x="5234967" y="1913812"/>
            <a:ext cx="1722067" cy="176911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ffice Hours slide">
  <p:cSld name="CUSTOM_10_1_1_1_2_3">
    <p:bg>
      <p:bgPr>
        <a:solidFill>
          <a:srgbClr val="F2F2F2"/>
        </a:solidFill>
      </p:bgPr>
    </p:bg>
    <p:spTree>
      <p:nvGrpSpPr>
        <p:cNvPr id="431" name="Shape 431"/>
        <p:cNvGrpSpPr/>
        <p:nvPr/>
      </p:nvGrpSpPr>
      <p:grpSpPr>
        <a:xfrm>
          <a:off x="0" y="0"/>
          <a:ext cx="0" cy="0"/>
          <a:chOff x="0" y="0"/>
          <a:chExt cx="0" cy="0"/>
        </a:xfrm>
      </p:grpSpPr>
      <p:sp>
        <p:nvSpPr>
          <p:cNvPr id="432" name="Google Shape;432;p76"/>
          <p:cNvSpPr txBox="1"/>
          <p:nvPr/>
        </p:nvSpPr>
        <p:spPr>
          <a:xfrm>
            <a:off x="415600" y="3917467"/>
            <a:ext cx="11360700" cy="10032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5300"/>
              <a:buFont typeface="Arial"/>
              <a:buNone/>
            </a:pPr>
            <a:r>
              <a:rPr b="1" i="0" lang="en-US" sz="5300" u="none" cap="none" strike="noStrike">
                <a:solidFill>
                  <a:srgbClr val="2E5E73"/>
                </a:solidFill>
                <a:latin typeface="Roboto"/>
                <a:ea typeface="Roboto"/>
                <a:cs typeface="Roboto"/>
                <a:sym typeface="Roboto"/>
              </a:rPr>
              <a:t>Office Hours</a:t>
            </a:r>
            <a:endParaRPr b="1" i="0" sz="5300" u="none" cap="none" strike="noStrike">
              <a:solidFill>
                <a:srgbClr val="2E5E73"/>
              </a:solidFill>
              <a:latin typeface="Roboto"/>
              <a:ea typeface="Roboto"/>
              <a:cs typeface="Roboto"/>
              <a:sym typeface="Roboto"/>
            </a:endParaRPr>
          </a:p>
        </p:txBody>
      </p:sp>
      <p:pic>
        <p:nvPicPr>
          <p:cNvPr id="433" name="Google Shape;433;p76"/>
          <p:cNvPicPr preferRelativeResize="0"/>
          <p:nvPr/>
        </p:nvPicPr>
        <p:blipFill rotWithShape="1">
          <a:blip r:embed="rId2">
            <a:alphaModFix/>
          </a:blip>
          <a:srcRect b="0" l="0" r="0" t="0"/>
          <a:stretch/>
        </p:blipFill>
        <p:spPr>
          <a:xfrm>
            <a:off x="4657133" y="2111800"/>
            <a:ext cx="2877733" cy="1518300"/>
          </a:xfrm>
          <a:prstGeom prst="rect">
            <a:avLst/>
          </a:prstGeom>
          <a:noFill/>
          <a:ln>
            <a:noFill/>
          </a:ln>
        </p:spPr>
      </p:pic>
      <p:sp>
        <p:nvSpPr>
          <p:cNvPr id="434" name="Google Shape;434;p76"/>
          <p:cNvSpPr txBox="1"/>
          <p:nvPr>
            <p:ph idx="1" type="subTitle"/>
          </p:nvPr>
        </p:nvSpPr>
        <p:spPr>
          <a:xfrm>
            <a:off x="55600" y="4796167"/>
            <a:ext cx="12136500" cy="931500"/>
          </a:xfrm>
          <a:prstGeom prst="rect">
            <a:avLst/>
          </a:prstGeom>
          <a:noFill/>
          <a:ln>
            <a:noFill/>
          </a:ln>
        </p:spPr>
        <p:txBody>
          <a:bodyPr anchorCtr="0" anchor="ctr" bIns="121900" lIns="121900" spcFirstLastPara="1" rIns="121900" wrap="square" tIns="121900">
            <a:noAutofit/>
          </a:bodyPr>
          <a:lstStyle>
            <a:lvl1pPr lvl="0" algn="ctr">
              <a:lnSpc>
                <a:spcPct val="115000"/>
              </a:lnSpc>
              <a:spcBef>
                <a:spcPts val="0"/>
              </a:spcBef>
              <a:spcAft>
                <a:spcPts val="0"/>
              </a:spcAft>
              <a:buSzPts val="5300"/>
              <a:buNone/>
              <a:defRPr sz="53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02">
  <p:cSld name="CUSTOM_26_1">
    <p:bg>
      <p:bgPr>
        <a:solidFill>
          <a:srgbClr val="F2F2F2"/>
        </a:solidFill>
      </p:bgPr>
    </p:bg>
    <p:spTree>
      <p:nvGrpSpPr>
        <p:cNvPr id="26" name="Shape 26"/>
        <p:cNvGrpSpPr/>
        <p:nvPr/>
      </p:nvGrpSpPr>
      <p:grpSpPr>
        <a:xfrm>
          <a:off x="0" y="0"/>
          <a:ext cx="0" cy="0"/>
          <a:chOff x="0" y="0"/>
          <a:chExt cx="0" cy="0"/>
        </a:xfrm>
      </p:grpSpPr>
      <p:sp>
        <p:nvSpPr>
          <p:cNvPr id="27" name="Google Shape;27;p41"/>
          <p:cNvSpPr txBox="1"/>
          <p:nvPr>
            <p:ph type="title"/>
          </p:nvPr>
        </p:nvSpPr>
        <p:spPr>
          <a:xfrm>
            <a:off x="0" y="3897200"/>
            <a:ext cx="12192000" cy="987600"/>
          </a:xfrm>
          <a:prstGeom prst="rect">
            <a:avLst/>
          </a:prstGeom>
          <a:noFill/>
          <a:ln>
            <a:noFill/>
          </a:ln>
        </p:spPr>
        <p:txBody>
          <a:bodyPr anchorCtr="0" anchor="t" bIns="121900" lIns="0" spcFirstLastPara="1" rIns="0" wrap="square" tIns="121900">
            <a:noAutofit/>
          </a:bodyPr>
          <a:lstStyle>
            <a:lvl1pPr lvl="0" algn="ctr">
              <a:lnSpc>
                <a:spcPct val="100000"/>
              </a:lnSpc>
              <a:spcBef>
                <a:spcPts val="0"/>
              </a:spcBef>
              <a:spcAft>
                <a:spcPts val="0"/>
              </a:spcAft>
              <a:buSzPts val="5300"/>
              <a:buNone/>
              <a:defRPr sz="5300">
                <a:latin typeface="Roboto Light"/>
                <a:ea typeface="Roboto Light"/>
                <a:cs typeface="Roboto Light"/>
                <a:sym typeface="Roboto Light"/>
              </a:defRPr>
            </a:lvl1pPr>
            <a:lvl2pPr lvl="1" algn="l">
              <a:lnSpc>
                <a:spcPct val="100000"/>
              </a:lnSpc>
              <a:spcBef>
                <a:spcPts val="0"/>
              </a:spcBef>
              <a:spcAft>
                <a:spcPts val="0"/>
              </a:spcAft>
              <a:buSzPts val="3700"/>
              <a:buNone/>
              <a:defRPr>
                <a:latin typeface="Roboto Light"/>
                <a:ea typeface="Roboto Light"/>
                <a:cs typeface="Roboto Light"/>
                <a:sym typeface="Roboto Light"/>
              </a:defRPr>
            </a:lvl2pPr>
            <a:lvl3pPr lvl="2" algn="l">
              <a:lnSpc>
                <a:spcPct val="100000"/>
              </a:lnSpc>
              <a:spcBef>
                <a:spcPts val="0"/>
              </a:spcBef>
              <a:spcAft>
                <a:spcPts val="0"/>
              </a:spcAft>
              <a:buSzPts val="3700"/>
              <a:buNone/>
              <a:defRPr>
                <a:latin typeface="Roboto Light"/>
                <a:ea typeface="Roboto Light"/>
                <a:cs typeface="Roboto Light"/>
                <a:sym typeface="Roboto Light"/>
              </a:defRPr>
            </a:lvl3pPr>
            <a:lvl4pPr lvl="3" algn="l">
              <a:lnSpc>
                <a:spcPct val="100000"/>
              </a:lnSpc>
              <a:spcBef>
                <a:spcPts val="0"/>
              </a:spcBef>
              <a:spcAft>
                <a:spcPts val="0"/>
              </a:spcAft>
              <a:buSzPts val="3700"/>
              <a:buNone/>
              <a:defRPr>
                <a:latin typeface="Roboto Light"/>
                <a:ea typeface="Roboto Light"/>
                <a:cs typeface="Roboto Light"/>
                <a:sym typeface="Roboto Light"/>
              </a:defRPr>
            </a:lvl4pPr>
            <a:lvl5pPr lvl="4" algn="l">
              <a:lnSpc>
                <a:spcPct val="100000"/>
              </a:lnSpc>
              <a:spcBef>
                <a:spcPts val="0"/>
              </a:spcBef>
              <a:spcAft>
                <a:spcPts val="0"/>
              </a:spcAft>
              <a:buSzPts val="3700"/>
              <a:buNone/>
              <a:defRPr>
                <a:latin typeface="Roboto Light"/>
                <a:ea typeface="Roboto Light"/>
                <a:cs typeface="Roboto Light"/>
                <a:sym typeface="Roboto Light"/>
              </a:defRPr>
            </a:lvl5pPr>
            <a:lvl6pPr lvl="5" algn="l">
              <a:lnSpc>
                <a:spcPct val="100000"/>
              </a:lnSpc>
              <a:spcBef>
                <a:spcPts val="0"/>
              </a:spcBef>
              <a:spcAft>
                <a:spcPts val="0"/>
              </a:spcAft>
              <a:buSzPts val="3700"/>
              <a:buNone/>
              <a:defRPr>
                <a:latin typeface="Roboto Light"/>
                <a:ea typeface="Roboto Light"/>
                <a:cs typeface="Roboto Light"/>
                <a:sym typeface="Roboto Light"/>
              </a:defRPr>
            </a:lvl6pPr>
            <a:lvl7pPr lvl="6" algn="l">
              <a:lnSpc>
                <a:spcPct val="100000"/>
              </a:lnSpc>
              <a:spcBef>
                <a:spcPts val="0"/>
              </a:spcBef>
              <a:spcAft>
                <a:spcPts val="0"/>
              </a:spcAft>
              <a:buSzPts val="3700"/>
              <a:buNone/>
              <a:defRPr>
                <a:latin typeface="Roboto Light"/>
                <a:ea typeface="Roboto Light"/>
                <a:cs typeface="Roboto Light"/>
                <a:sym typeface="Roboto Light"/>
              </a:defRPr>
            </a:lvl7pPr>
            <a:lvl8pPr lvl="7" algn="l">
              <a:lnSpc>
                <a:spcPct val="100000"/>
              </a:lnSpc>
              <a:spcBef>
                <a:spcPts val="0"/>
              </a:spcBef>
              <a:spcAft>
                <a:spcPts val="0"/>
              </a:spcAft>
              <a:buSzPts val="3700"/>
              <a:buNone/>
              <a:defRPr>
                <a:latin typeface="Roboto Light"/>
                <a:ea typeface="Roboto Light"/>
                <a:cs typeface="Roboto Light"/>
                <a:sym typeface="Roboto Light"/>
              </a:defRPr>
            </a:lvl8pPr>
            <a:lvl9pPr lvl="8" algn="l">
              <a:lnSpc>
                <a:spcPct val="100000"/>
              </a:lnSpc>
              <a:spcBef>
                <a:spcPts val="0"/>
              </a:spcBef>
              <a:spcAft>
                <a:spcPts val="0"/>
              </a:spcAft>
              <a:buSzPts val="3700"/>
              <a:buNone/>
              <a:defRPr>
                <a:latin typeface="Roboto Light"/>
                <a:ea typeface="Roboto Light"/>
                <a:cs typeface="Roboto Light"/>
                <a:sym typeface="Roboto Light"/>
              </a:defRPr>
            </a:lvl9pPr>
          </a:lstStyle>
          <a:p/>
        </p:txBody>
      </p:sp>
      <p:sp>
        <p:nvSpPr>
          <p:cNvPr id="28" name="Google Shape;28;p41"/>
          <p:cNvSpPr/>
          <p:nvPr/>
        </p:nvSpPr>
        <p:spPr>
          <a:xfrm>
            <a:off x="4974800" y="1492067"/>
            <a:ext cx="2242500" cy="2242500"/>
          </a:xfrm>
          <a:prstGeom prst="ellipse">
            <a:avLst/>
          </a:prstGeom>
          <a:solidFill>
            <a:srgbClr val="FCB91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ack slide">
  <p:cSld name="CUSTOM_10_1_1_1_2_3_1">
    <p:bg>
      <p:bgPr>
        <a:solidFill>
          <a:srgbClr val="F2F2F2"/>
        </a:solidFill>
      </p:bgPr>
    </p:bg>
    <p:spTree>
      <p:nvGrpSpPr>
        <p:cNvPr id="435" name="Shape 435"/>
        <p:cNvGrpSpPr/>
        <p:nvPr/>
      </p:nvGrpSpPr>
      <p:grpSpPr>
        <a:xfrm>
          <a:off x="0" y="0"/>
          <a:ext cx="0" cy="0"/>
          <a:chOff x="0" y="0"/>
          <a:chExt cx="0" cy="0"/>
        </a:xfrm>
      </p:grpSpPr>
      <p:sp>
        <p:nvSpPr>
          <p:cNvPr id="436" name="Google Shape;436;p77"/>
          <p:cNvSpPr txBox="1"/>
          <p:nvPr/>
        </p:nvSpPr>
        <p:spPr>
          <a:xfrm>
            <a:off x="415600" y="3917467"/>
            <a:ext cx="11360700" cy="10032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5300"/>
              <a:buFont typeface="Arial"/>
              <a:buNone/>
            </a:pPr>
            <a:r>
              <a:rPr b="1" i="0" lang="en-US" sz="5300" u="none" cap="none" strike="noStrike">
                <a:solidFill>
                  <a:srgbClr val="2E5E73"/>
                </a:solidFill>
                <a:latin typeface="Roboto"/>
                <a:ea typeface="Roboto"/>
                <a:cs typeface="Roboto"/>
                <a:sym typeface="Roboto"/>
              </a:rPr>
              <a:t>Class Slack Channel:</a:t>
            </a:r>
            <a:endParaRPr b="1" i="0" sz="5300" u="none" cap="none" strike="noStrike">
              <a:solidFill>
                <a:srgbClr val="2E5E73"/>
              </a:solidFill>
              <a:latin typeface="Roboto"/>
              <a:ea typeface="Roboto"/>
              <a:cs typeface="Roboto"/>
              <a:sym typeface="Roboto"/>
            </a:endParaRPr>
          </a:p>
        </p:txBody>
      </p:sp>
      <p:sp>
        <p:nvSpPr>
          <p:cNvPr id="437" name="Google Shape;437;p77"/>
          <p:cNvSpPr txBox="1"/>
          <p:nvPr>
            <p:ph idx="1" type="subTitle"/>
          </p:nvPr>
        </p:nvSpPr>
        <p:spPr>
          <a:xfrm>
            <a:off x="55600" y="4796167"/>
            <a:ext cx="12136500" cy="931500"/>
          </a:xfrm>
          <a:prstGeom prst="rect">
            <a:avLst/>
          </a:prstGeom>
          <a:noFill/>
          <a:ln>
            <a:noFill/>
          </a:ln>
        </p:spPr>
        <p:txBody>
          <a:bodyPr anchorCtr="0" anchor="ctr" bIns="121900" lIns="121900" spcFirstLastPara="1" rIns="121900" wrap="square" tIns="121900">
            <a:noAutofit/>
          </a:bodyPr>
          <a:lstStyle>
            <a:lvl1pPr lvl="0" algn="ctr">
              <a:lnSpc>
                <a:spcPct val="115000"/>
              </a:lnSpc>
              <a:spcBef>
                <a:spcPts val="0"/>
              </a:spcBef>
              <a:spcAft>
                <a:spcPts val="0"/>
              </a:spcAft>
              <a:buSzPts val="5300"/>
              <a:buNone/>
              <a:defRPr sz="53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pic>
        <p:nvPicPr>
          <p:cNvPr id="438" name="Google Shape;438;p77"/>
          <p:cNvPicPr preferRelativeResize="0"/>
          <p:nvPr/>
        </p:nvPicPr>
        <p:blipFill rotWithShape="1">
          <a:blip r:embed="rId2">
            <a:alphaModFix/>
          </a:blip>
          <a:srcRect b="0" l="0" r="72231" t="0"/>
          <a:stretch/>
        </p:blipFill>
        <p:spPr>
          <a:xfrm>
            <a:off x="5182798" y="1779433"/>
            <a:ext cx="1826368" cy="16808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class">
  <p:cSld name="CUSTOM_10_1_1_1_2_2_1">
    <p:bg>
      <p:bgPr>
        <a:solidFill>
          <a:srgbClr val="F2F2F2"/>
        </a:solidFill>
      </p:bgPr>
    </p:bg>
    <p:spTree>
      <p:nvGrpSpPr>
        <p:cNvPr id="439" name="Shape 439"/>
        <p:cNvGrpSpPr/>
        <p:nvPr/>
      </p:nvGrpSpPr>
      <p:grpSpPr>
        <a:xfrm>
          <a:off x="0" y="0"/>
          <a:ext cx="0" cy="0"/>
          <a:chOff x="0" y="0"/>
          <a:chExt cx="0" cy="0"/>
        </a:xfrm>
      </p:grpSpPr>
      <p:sp>
        <p:nvSpPr>
          <p:cNvPr id="440" name="Google Shape;440;p78"/>
          <p:cNvSpPr txBox="1"/>
          <p:nvPr/>
        </p:nvSpPr>
        <p:spPr>
          <a:xfrm>
            <a:off x="0" y="3917467"/>
            <a:ext cx="12192000" cy="10032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5300"/>
              <a:buFont typeface="Arial"/>
              <a:buNone/>
            </a:pPr>
            <a:r>
              <a:rPr b="1" i="0" lang="en-US" sz="5300" u="none" cap="none" strike="noStrike">
                <a:solidFill>
                  <a:srgbClr val="2E5E73"/>
                </a:solidFill>
                <a:latin typeface="Roboto"/>
                <a:ea typeface="Roboto"/>
                <a:cs typeface="Roboto"/>
                <a:sym typeface="Roboto"/>
              </a:rPr>
              <a:t>Next class</a:t>
            </a:r>
            <a:endParaRPr b="1" i="0" sz="5300" u="none" cap="none" strike="noStrike">
              <a:solidFill>
                <a:srgbClr val="2E5E73"/>
              </a:solidFill>
              <a:latin typeface="Roboto"/>
              <a:ea typeface="Roboto"/>
              <a:cs typeface="Roboto"/>
              <a:sym typeface="Roboto"/>
            </a:endParaRPr>
          </a:p>
        </p:txBody>
      </p:sp>
      <p:sp>
        <p:nvSpPr>
          <p:cNvPr id="441" name="Google Shape;441;p78"/>
          <p:cNvSpPr txBox="1"/>
          <p:nvPr>
            <p:ph idx="1" type="subTitle"/>
          </p:nvPr>
        </p:nvSpPr>
        <p:spPr>
          <a:xfrm>
            <a:off x="55600" y="4796167"/>
            <a:ext cx="12136500" cy="931500"/>
          </a:xfrm>
          <a:prstGeom prst="rect">
            <a:avLst/>
          </a:prstGeom>
          <a:noFill/>
          <a:ln>
            <a:noFill/>
          </a:ln>
        </p:spPr>
        <p:txBody>
          <a:bodyPr anchorCtr="0" anchor="ctr" bIns="121900" lIns="121900" spcFirstLastPara="1" rIns="121900" wrap="square" tIns="121900">
            <a:noAutofit/>
          </a:bodyPr>
          <a:lstStyle>
            <a:lvl1pPr lvl="0" algn="ctr">
              <a:lnSpc>
                <a:spcPct val="115000"/>
              </a:lnSpc>
              <a:spcBef>
                <a:spcPts val="0"/>
              </a:spcBef>
              <a:spcAft>
                <a:spcPts val="0"/>
              </a:spcAft>
              <a:buSzPts val="5300"/>
              <a:buNone/>
              <a:defRPr sz="53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
        <p:nvSpPr>
          <p:cNvPr id="442" name="Google Shape;442;p78"/>
          <p:cNvSpPr/>
          <p:nvPr/>
        </p:nvSpPr>
        <p:spPr>
          <a:xfrm>
            <a:off x="4974733" y="1492067"/>
            <a:ext cx="2242500" cy="2242500"/>
          </a:xfrm>
          <a:prstGeom prst="ellipse">
            <a:avLst/>
          </a:prstGeom>
          <a:solidFill>
            <a:srgbClr val="FCB91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3" name="Google Shape;443;p78"/>
          <p:cNvSpPr/>
          <p:nvPr/>
        </p:nvSpPr>
        <p:spPr>
          <a:xfrm>
            <a:off x="5920823" y="2261476"/>
            <a:ext cx="350249" cy="703419"/>
          </a:xfrm>
          <a:custGeom>
            <a:rect b="b" l="l" r="r" t="t"/>
            <a:pathLst>
              <a:path extrusionOk="0" fill="none" h="206130" w="102637">
                <a:moveTo>
                  <a:pt x="0" y="1"/>
                </a:moveTo>
                <a:lnTo>
                  <a:pt x="102637" y="103065"/>
                </a:lnTo>
                <a:lnTo>
                  <a:pt x="0" y="206129"/>
                </a:lnTo>
              </a:path>
            </a:pathLst>
          </a:custGeom>
          <a:solidFill>
            <a:srgbClr val="FFFFFF"/>
          </a:solidFill>
          <a:ln cap="rnd" cmpd="sng" w="19050">
            <a:solidFill>
              <a:srgbClr val="28363B"/>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28363B"/>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class 1">
  <p:cSld name="CUSTOM_10_1_1_1_2_2_1_1">
    <p:bg>
      <p:bgPr>
        <a:solidFill>
          <a:srgbClr val="F2F2F2"/>
        </a:solidFill>
      </p:bgPr>
    </p:bg>
    <p:spTree>
      <p:nvGrpSpPr>
        <p:cNvPr id="444" name="Shape 444"/>
        <p:cNvGrpSpPr/>
        <p:nvPr/>
      </p:nvGrpSpPr>
      <p:grpSpPr>
        <a:xfrm>
          <a:off x="0" y="0"/>
          <a:ext cx="0" cy="0"/>
          <a:chOff x="0" y="0"/>
          <a:chExt cx="0" cy="0"/>
        </a:xfrm>
      </p:grpSpPr>
      <p:sp>
        <p:nvSpPr>
          <p:cNvPr id="445" name="Google Shape;445;p79"/>
          <p:cNvSpPr txBox="1"/>
          <p:nvPr/>
        </p:nvSpPr>
        <p:spPr>
          <a:xfrm>
            <a:off x="2913067" y="5661867"/>
            <a:ext cx="8691600" cy="430800"/>
          </a:xfrm>
          <a:prstGeom prst="rect">
            <a:avLst/>
          </a:prstGeom>
          <a:noFill/>
          <a:ln>
            <a:noFill/>
          </a:ln>
        </p:spPr>
        <p:txBody>
          <a:bodyPr anchorCtr="0" anchor="t" bIns="121900" lIns="121900" spcFirstLastPara="1" rIns="121900" wrap="square" tIns="121900">
            <a:noAutofit/>
          </a:bodyPr>
          <a:lstStyle/>
          <a:p>
            <a:pPr indent="0" lvl="0" marL="0" marR="0" rtl="0" algn="r">
              <a:lnSpc>
                <a:spcPct val="115000"/>
              </a:lnSpc>
              <a:spcBef>
                <a:spcPts val="0"/>
              </a:spcBef>
              <a:spcAft>
                <a:spcPts val="1600"/>
              </a:spcAft>
              <a:buClr>
                <a:srgbClr val="000000"/>
              </a:buClr>
              <a:buSzPts val="1900"/>
              <a:buFont typeface="Arial"/>
              <a:buNone/>
            </a:pPr>
            <a:r>
              <a:rPr b="0" i="0" lang="en-US" sz="1900" u="none" cap="none" strike="noStrike">
                <a:solidFill>
                  <a:srgbClr val="2E5E73"/>
                </a:solidFill>
                <a:latin typeface="Roboto Light"/>
                <a:ea typeface="Roboto Light"/>
                <a:cs typeface="Roboto Light"/>
                <a:sym typeface="Roboto Light"/>
              </a:rPr>
              <a:t>20 Minutes</a:t>
            </a:r>
            <a:endParaRPr b="0" i="0" sz="1900" u="none" cap="none" strike="noStrike">
              <a:solidFill>
                <a:srgbClr val="2E5E73"/>
              </a:solidFill>
              <a:latin typeface="Roboto Light"/>
              <a:ea typeface="Roboto Light"/>
              <a:cs typeface="Roboto Light"/>
              <a:sym typeface="Roboto Light"/>
            </a:endParaRPr>
          </a:p>
        </p:txBody>
      </p:sp>
      <p:sp>
        <p:nvSpPr>
          <p:cNvPr id="446" name="Google Shape;446;p79"/>
          <p:cNvSpPr txBox="1"/>
          <p:nvPr/>
        </p:nvSpPr>
        <p:spPr>
          <a:xfrm>
            <a:off x="7868233" y="5303933"/>
            <a:ext cx="3829500" cy="579300"/>
          </a:xfrm>
          <a:prstGeom prst="rect">
            <a:avLst/>
          </a:prstGeom>
          <a:noFill/>
          <a:ln>
            <a:noFill/>
          </a:ln>
        </p:spPr>
        <p:txBody>
          <a:bodyPr anchorCtr="0" anchor="ctr" bIns="0" lIns="853425" spcFirstLastPara="1" rIns="121900" wrap="square" tIns="0">
            <a:noAutofit/>
          </a:bodyPr>
          <a:lstStyle/>
          <a:p>
            <a:pPr indent="0" lvl="0" marL="0" marR="0" rtl="0" algn="r">
              <a:lnSpc>
                <a:spcPct val="100000"/>
              </a:lnSpc>
              <a:spcBef>
                <a:spcPts val="0"/>
              </a:spcBef>
              <a:spcAft>
                <a:spcPts val="0"/>
              </a:spcAft>
              <a:buClr>
                <a:srgbClr val="000000"/>
              </a:buClr>
              <a:buSzPts val="1900"/>
              <a:buFont typeface="Arial"/>
              <a:buNone/>
            </a:pPr>
            <a:r>
              <a:rPr b="1" i="0" lang="en-US" sz="1900" u="none" cap="none" strike="noStrike">
                <a:solidFill>
                  <a:srgbClr val="2E5E73"/>
                </a:solidFill>
                <a:latin typeface="Roboto"/>
                <a:ea typeface="Roboto"/>
                <a:cs typeface="Roboto"/>
                <a:sym typeface="Roboto"/>
              </a:rPr>
              <a:t>Suggested Time:</a:t>
            </a:r>
            <a:endParaRPr b="1" i="0" sz="1900" u="none" cap="none" strike="noStrike">
              <a:solidFill>
                <a:srgbClr val="2E5E73"/>
              </a:solidFill>
              <a:latin typeface="Roboto"/>
              <a:ea typeface="Roboto"/>
              <a:cs typeface="Roboto"/>
              <a:sym typeface="Roboto"/>
            </a:endParaRPr>
          </a:p>
        </p:txBody>
      </p:sp>
      <p:pic>
        <p:nvPicPr>
          <p:cNvPr id="447" name="Google Shape;447;p79"/>
          <p:cNvPicPr preferRelativeResize="0"/>
          <p:nvPr/>
        </p:nvPicPr>
        <p:blipFill rotWithShape="1">
          <a:blip r:embed="rId2">
            <a:alphaModFix amt="12000"/>
          </a:blip>
          <a:srcRect b="41054" l="-3280" r="-37524" t="-19179"/>
          <a:stretch/>
        </p:blipFill>
        <p:spPr>
          <a:xfrm>
            <a:off x="0" y="4092633"/>
            <a:ext cx="4954800" cy="2765366"/>
          </a:xfrm>
          <a:prstGeom prst="rect">
            <a:avLst/>
          </a:prstGeom>
          <a:noFill/>
          <a:ln>
            <a:noFill/>
          </a:ln>
        </p:spPr>
      </p:pic>
      <p:sp>
        <p:nvSpPr>
          <p:cNvPr id="448" name="Google Shape;448;p79"/>
          <p:cNvSpPr txBox="1"/>
          <p:nvPr/>
        </p:nvSpPr>
        <p:spPr>
          <a:xfrm>
            <a:off x="0" y="3822300"/>
            <a:ext cx="12192000" cy="10032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2E5E73"/>
                </a:solidFill>
                <a:latin typeface="Roboto Light"/>
                <a:ea typeface="Roboto Light"/>
                <a:cs typeface="Roboto Light"/>
                <a:sym typeface="Roboto Light"/>
              </a:rPr>
              <a:t>Time to</a:t>
            </a:r>
            <a:r>
              <a:rPr b="1" i="0" lang="en-US" sz="5300" u="none" cap="none" strike="noStrike">
                <a:solidFill>
                  <a:srgbClr val="2E5E73"/>
                </a:solidFill>
                <a:latin typeface="Roboto"/>
                <a:ea typeface="Roboto"/>
                <a:cs typeface="Roboto"/>
                <a:sym typeface="Roboto"/>
              </a:rPr>
              <a:t> Code</a:t>
            </a:r>
            <a:endParaRPr b="1" i="0" sz="5300" u="none" cap="none" strike="noStrike">
              <a:solidFill>
                <a:srgbClr val="2E5E73"/>
              </a:solidFill>
              <a:latin typeface="Roboto"/>
              <a:ea typeface="Roboto"/>
              <a:cs typeface="Roboto"/>
              <a:sym typeface="Roboto"/>
            </a:endParaRPr>
          </a:p>
        </p:txBody>
      </p:sp>
      <p:sp>
        <p:nvSpPr>
          <p:cNvPr id="449" name="Google Shape;449;p79"/>
          <p:cNvSpPr/>
          <p:nvPr/>
        </p:nvSpPr>
        <p:spPr>
          <a:xfrm>
            <a:off x="4974733" y="1492067"/>
            <a:ext cx="2242500" cy="2242500"/>
          </a:xfrm>
          <a:prstGeom prst="ellipse">
            <a:avLst/>
          </a:prstGeom>
          <a:solidFill>
            <a:srgbClr val="FCB91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id="450" name="Google Shape;450;p79"/>
          <p:cNvPicPr preferRelativeResize="0"/>
          <p:nvPr/>
        </p:nvPicPr>
        <p:blipFill rotWithShape="1">
          <a:blip r:embed="rId3">
            <a:alphaModFix/>
          </a:blip>
          <a:srcRect b="0" l="0" r="0" t="0"/>
          <a:stretch/>
        </p:blipFill>
        <p:spPr>
          <a:xfrm>
            <a:off x="5387581" y="2111667"/>
            <a:ext cx="1416705" cy="10032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End slide">
  <p:cSld name="CUSTOM_10_1_1_1_2_1">
    <p:bg>
      <p:bgPr>
        <a:solidFill>
          <a:srgbClr val="F2F2F2"/>
        </a:solidFill>
      </p:bgPr>
    </p:bg>
    <p:spTree>
      <p:nvGrpSpPr>
        <p:cNvPr id="451" name="Shape 451"/>
        <p:cNvGrpSpPr/>
        <p:nvPr/>
      </p:nvGrpSpPr>
      <p:grpSpPr>
        <a:xfrm>
          <a:off x="0" y="0"/>
          <a:ext cx="0" cy="0"/>
          <a:chOff x="0" y="0"/>
          <a:chExt cx="0" cy="0"/>
        </a:xfrm>
      </p:grpSpPr>
      <p:sp>
        <p:nvSpPr>
          <p:cNvPr id="452" name="Google Shape;452;p80"/>
          <p:cNvSpPr txBox="1"/>
          <p:nvPr/>
        </p:nvSpPr>
        <p:spPr>
          <a:xfrm>
            <a:off x="0" y="3917467"/>
            <a:ext cx="12192000" cy="10032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5300"/>
              <a:buFont typeface="Arial"/>
              <a:buNone/>
            </a:pPr>
            <a:r>
              <a:rPr b="1" i="0" lang="en-US" sz="5300" u="none" cap="none" strike="noStrike">
                <a:solidFill>
                  <a:srgbClr val="2E5E73"/>
                </a:solidFill>
                <a:latin typeface="Roboto"/>
                <a:ea typeface="Roboto"/>
                <a:cs typeface="Roboto"/>
                <a:sym typeface="Roboto"/>
              </a:rPr>
              <a:t>The</a:t>
            </a:r>
            <a:r>
              <a:rPr b="0" i="0" lang="en-US" sz="5300" u="none" cap="none" strike="noStrike">
                <a:solidFill>
                  <a:srgbClr val="2E5E73"/>
                </a:solidFill>
                <a:latin typeface="Roboto"/>
                <a:ea typeface="Roboto"/>
                <a:cs typeface="Roboto"/>
                <a:sym typeface="Roboto"/>
              </a:rPr>
              <a:t> </a:t>
            </a:r>
            <a:r>
              <a:rPr b="1" i="0" lang="en-US" sz="5300" u="none" cap="none" strike="noStrike">
                <a:solidFill>
                  <a:srgbClr val="2E5E73"/>
                </a:solidFill>
                <a:latin typeface="Roboto"/>
                <a:ea typeface="Roboto"/>
                <a:cs typeface="Roboto"/>
                <a:sym typeface="Roboto"/>
              </a:rPr>
              <a:t>End</a:t>
            </a:r>
            <a:endParaRPr b="1" i="0" sz="5300" u="none" cap="none" strike="noStrike">
              <a:solidFill>
                <a:srgbClr val="2E5E73"/>
              </a:solidFill>
              <a:latin typeface="Roboto"/>
              <a:ea typeface="Roboto"/>
              <a:cs typeface="Roboto"/>
              <a:sym typeface="Roboto"/>
            </a:endParaRPr>
          </a:p>
        </p:txBody>
      </p:sp>
      <p:sp>
        <p:nvSpPr>
          <p:cNvPr id="453" name="Google Shape;453;p80"/>
          <p:cNvSpPr/>
          <p:nvPr/>
        </p:nvSpPr>
        <p:spPr>
          <a:xfrm>
            <a:off x="4974733" y="1492067"/>
            <a:ext cx="2242500" cy="2242500"/>
          </a:xfrm>
          <a:prstGeom prst="ellipse">
            <a:avLst/>
          </a:prstGeom>
          <a:solidFill>
            <a:srgbClr val="FCB91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id="454" name="Google Shape;454;p80"/>
          <p:cNvPicPr preferRelativeResize="0"/>
          <p:nvPr/>
        </p:nvPicPr>
        <p:blipFill rotWithShape="1">
          <a:blip r:embed="rId2">
            <a:alphaModFix/>
          </a:blip>
          <a:srcRect b="0" l="0" r="0" t="0"/>
          <a:stretch/>
        </p:blipFill>
        <p:spPr>
          <a:xfrm>
            <a:off x="5466500" y="1995600"/>
            <a:ext cx="1402066" cy="1402066"/>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llenge slide">
  <p:cSld name="CUSTOM_10_1_1_1_2_1_1">
    <p:bg>
      <p:bgPr>
        <a:solidFill>
          <a:srgbClr val="F2F2F2"/>
        </a:solidFill>
      </p:bgPr>
    </p:bg>
    <p:spTree>
      <p:nvGrpSpPr>
        <p:cNvPr id="455" name="Shape 455"/>
        <p:cNvGrpSpPr/>
        <p:nvPr/>
      </p:nvGrpSpPr>
      <p:grpSpPr>
        <a:xfrm>
          <a:off x="0" y="0"/>
          <a:ext cx="0" cy="0"/>
          <a:chOff x="0" y="0"/>
          <a:chExt cx="0" cy="0"/>
        </a:xfrm>
      </p:grpSpPr>
      <p:sp>
        <p:nvSpPr>
          <p:cNvPr id="456" name="Google Shape;456;p81"/>
          <p:cNvSpPr txBox="1"/>
          <p:nvPr/>
        </p:nvSpPr>
        <p:spPr>
          <a:xfrm>
            <a:off x="0" y="3917467"/>
            <a:ext cx="12192000" cy="10032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5300"/>
              <a:buFont typeface="Arial"/>
              <a:buNone/>
            </a:pPr>
            <a:r>
              <a:rPr b="1" i="0" lang="en-US" sz="5300" u="none" cap="none" strike="noStrike">
                <a:solidFill>
                  <a:srgbClr val="2E5E73"/>
                </a:solidFill>
                <a:latin typeface="Roboto"/>
                <a:ea typeface="Roboto"/>
                <a:cs typeface="Roboto"/>
                <a:sym typeface="Roboto"/>
              </a:rPr>
              <a:t>Challenge</a:t>
            </a:r>
            <a:endParaRPr b="1" i="0" sz="5300" u="none" cap="none" strike="noStrike">
              <a:solidFill>
                <a:srgbClr val="2E5E73"/>
              </a:solidFill>
              <a:latin typeface="Roboto"/>
              <a:ea typeface="Roboto"/>
              <a:cs typeface="Roboto"/>
              <a:sym typeface="Roboto"/>
            </a:endParaRPr>
          </a:p>
        </p:txBody>
      </p:sp>
      <p:sp>
        <p:nvSpPr>
          <p:cNvPr id="457" name="Google Shape;457;p81"/>
          <p:cNvSpPr txBox="1"/>
          <p:nvPr>
            <p:ph idx="1" type="subTitle"/>
          </p:nvPr>
        </p:nvSpPr>
        <p:spPr>
          <a:xfrm>
            <a:off x="55600" y="4796167"/>
            <a:ext cx="12136500" cy="931500"/>
          </a:xfrm>
          <a:prstGeom prst="rect">
            <a:avLst/>
          </a:prstGeom>
          <a:noFill/>
          <a:ln>
            <a:noFill/>
          </a:ln>
        </p:spPr>
        <p:txBody>
          <a:bodyPr anchorCtr="0" anchor="ctr" bIns="121900" lIns="121900" spcFirstLastPara="1" rIns="121900" wrap="square" tIns="121900">
            <a:noAutofit/>
          </a:bodyPr>
          <a:lstStyle>
            <a:lvl1pPr lvl="0" algn="ctr">
              <a:lnSpc>
                <a:spcPct val="115000"/>
              </a:lnSpc>
              <a:spcBef>
                <a:spcPts val="0"/>
              </a:spcBef>
              <a:spcAft>
                <a:spcPts val="0"/>
              </a:spcAft>
              <a:buSzPts val="5300"/>
              <a:buNone/>
              <a:defRPr sz="53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
        <p:nvSpPr>
          <p:cNvPr id="458" name="Google Shape;458;p81"/>
          <p:cNvSpPr/>
          <p:nvPr/>
        </p:nvSpPr>
        <p:spPr>
          <a:xfrm>
            <a:off x="4974733" y="1492067"/>
            <a:ext cx="2242500" cy="2242500"/>
          </a:xfrm>
          <a:prstGeom prst="ellipse">
            <a:avLst/>
          </a:prstGeom>
          <a:solidFill>
            <a:srgbClr val="FCB91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id="459" name="Google Shape;459;p81"/>
          <p:cNvPicPr preferRelativeResize="0"/>
          <p:nvPr/>
        </p:nvPicPr>
        <p:blipFill rotWithShape="1">
          <a:blip r:embed="rId2">
            <a:alphaModFix/>
          </a:blip>
          <a:srcRect b="0" l="0" r="0" t="0"/>
          <a:stretch/>
        </p:blipFill>
        <p:spPr>
          <a:xfrm>
            <a:off x="5267283" y="1697583"/>
            <a:ext cx="1713033" cy="149336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s slide">
  <p:cSld name="CUSTOM_10_1_1_1_1">
    <p:bg>
      <p:bgPr>
        <a:solidFill>
          <a:srgbClr val="F2F2F2"/>
        </a:solidFill>
      </p:bgPr>
    </p:bg>
    <p:spTree>
      <p:nvGrpSpPr>
        <p:cNvPr id="460" name="Shape 460"/>
        <p:cNvGrpSpPr/>
        <p:nvPr/>
      </p:nvGrpSpPr>
      <p:grpSpPr>
        <a:xfrm>
          <a:off x="0" y="0"/>
          <a:ext cx="0" cy="0"/>
          <a:chOff x="0" y="0"/>
          <a:chExt cx="0" cy="0"/>
        </a:xfrm>
      </p:grpSpPr>
      <p:sp>
        <p:nvSpPr>
          <p:cNvPr id="461" name="Google Shape;461;p82"/>
          <p:cNvSpPr txBox="1"/>
          <p:nvPr/>
        </p:nvSpPr>
        <p:spPr>
          <a:xfrm>
            <a:off x="0" y="3584600"/>
            <a:ext cx="12192000" cy="1003200"/>
          </a:xfrm>
          <a:prstGeom prst="rect">
            <a:avLst/>
          </a:prstGeom>
          <a:noFill/>
          <a:ln>
            <a:noFill/>
          </a:ln>
        </p:spPr>
        <p:txBody>
          <a:bodyPr anchorCtr="0" anchor="t" bIns="121900" lIns="0" spcFirstLastPara="1" rIns="0" wrap="square" tIns="121900">
            <a:noAutofit/>
          </a:bodyPr>
          <a:lstStyle/>
          <a:p>
            <a:pPr indent="0" lvl="0" marL="0" marR="0" rtl="0" algn="ctr">
              <a:lnSpc>
                <a:spcPct val="100000"/>
              </a:lnSpc>
              <a:spcBef>
                <a:spcPts val="0"/>
              </a:spcBef>
              <a:spcAft>
                <a:spcPts val="0"/>
              </a:spcAft>
              <a:buClr>
                <a:srgbClr val="000000"/>
              </a:buClr>
              <a:buSzPts val="5300"/>
              <a:buFont typeface="Arial"/>
              <a:buNone/>
            </a:pPr>
            <a:r>
              <a:rPr b="1" i="0" lang="en-US" sz="5300" u="none" cap="none" strike="noStrike">
                <a:solidFill>
                  <a:srgbClr val="2E5E73"/>
                </a:solidFill>
                <a:latin typeface="Roboto"/>
                <a:ea typeface="Roboto"/>
                <a:cs typeface="Roboto"/>
                <a:sym typeface="Roboto"/>
              </a:rPr>
              <a:t>Questions?</a:t>
            </a:r>
            <a:endParaRPr b="0" i="0" sz="5300" u="none" cap="none" strike="noStrike">
              <a:solidFill>
                <a:srgbClr val="2E5E73"/>
              </a:solidFill>
              <a:latin typeface="Roboto Light"/>
              <a:ea typeface="Roboto Light"/>
              <a:cs typeface="Roboto Light"/>
              <a:sym typeface="Roboto Light"/>
            </a:endParaRPr>
          </a:p>
        </p:txBody>
      </p:sp>
      <p:pic>
        <p:nvPicPr>
          <p:cNvPr id="462" name="Google Shape;462;p82"/>
          <p:cNvPicPr preferRelativeResize="0"/>
          <p:nvPr/>
        </p:nvPicPr>
        <p:blipFill rotWithShape="1">
          <a:blip r:embed="rId2">
            <a:alphaModFix/>
          </a:blip>
          <a:srcRect b="0" l="0" r="0" t="0"/>
          <a:stretch/>
        </p:blipFill>
        <p:spPr>
          <a:xfrm>
            <a:off x="5016867" y="1924833"/>
            <a:ext cx="1794066" cy="1406160"/>
          </a:xfrm>
          <a:prstGeom prst="rect">
            <a:avLst/>
          </a:prstGeom>
          <a:noFill/>
          <a:ln>
            <a:noFill/>
          </a:ln>
        </p:spPr>
      </p:pic>
      <p:pic>
        <p:nvPicPr>
          <p:cNvPr id="463" name="Google Shape;463;p82"/>
          <p:cNvPicPr preferRelativeResize="0"/>
          <p:nvPr/>
        </p:nvPicPr>
        <p:blipFill rotWithShape="1">
          <a:blip r:embed="rId3">
            <a:alphaModFix/>
          </a:blip>
          <a:srcRect b="9853" l="0" r="0" t="0"/>
          <a:stretch/>
        </p:blipFill>
        <p:spPr>
          <a:xfrm>
            <a:off x="870700" y="5299300"/>
            <a:ext cx="1161000" cy="1592333"/>
          </a:xfrm>
          <a:prstGeom prst="rect">
            <a:avLst/>
          </a:prstGeom>
          <a:noFill/>
          <a:ln>
            <a:noFill/>
          </a:ln>
        </p:spPr>
      </p:pic>
      <p:pic>
        <p:nvPicPr>
          <p:cNvPr id="464" name="Google Shape;464;p82"/>
          <p:cNvPicPr preferRelativeResize="0"/>
          <p:nvPr/>
        </p:nvPicPr>
        <p:blipFill rotWithShape="1">
          <a:blip r:embed="rId3">
            <a:alphaModFix/>
          </a:blip>
          <a:srcRect b="19664" l="0" r="0" t="0"/>
          <a:stretch/>
        </p:blipFill>
        <p:spPr>
          <a:xfrm flipH="1">
            <a:off x="2201800" y="5615467"/>
            <a:ext cx="1044100" cy="1276167"/>
          </a:xfrm>
          <a:prstGeom prst="rect">
            <a:avLst/>
          </a:prstGeom>
          <a:noFill/>
          <a:ln>
            <a:noFill/>
          </a:ln>
        </p:spPr>
      </p:pic>
      <p:pic>
        <p:nvPicPr>
          <p:cNvPr id="465" name="Google Shape;465;p82"/>
          <p:cNvPicPr preferRelativeResize="0"/>
          <p:nvPr/>
        </p:nvPicPr>
        <p:blipFill rotWithShape="1">
          <a:blip r:embed="rId3">
            <a:alphaModFix/>
          </a:blip>
          <a:srcRect b="30598" l="0" r="0" t="0"/>
          <a:stretch/>
        </p:blipFill>
        <p:spPr>
          <a:xfrm flipH="1">
            <a:off x="4850933" y="5850033"/>
            <a:ext cx="950100" cy="1003200"/>
          </a:xfrm>
          <a:prstGeom prst="rect">
            <a:avLst/>
          </a:prstGeom>
          <a:noFill/>
          <a:ln>
            <a:noFill/>
          </a:ln>
        </p:spPr>
      </p:pic>
      <p:pic>
        <p:nvPicPr>
          <p:cNvPr id="466" name="Google Shape;466;p82"/>
          <p:cNvPicPr preferRelativeResize="0"/>
          <p:nvPr/>
        </p:nvPicPr>
        <p:blipFill rotWithShape="1">
          <a:blip r:embed="rId3">
            <a:alphaModFix/>
          </a:blip>
          <a:srcRect b="9853" l="0" r="0" t="0"/>
          <a:stretch/>
        </p:blipFill>
        <p:spPr>
          <a:xfrm>
            <a:off x="3540649" y="5094500"/>
            <a:ext cx="1310284" cy="1797133"/>
          </a:xfrm>
          <a:prstGeom prst="rect">
            <a:avLst/>
          </a:prstGeom>
          <a:noFill/>
          <a:ln>
            <a:noFill/>
          </a:ln>
        </p:spPr>
      </p:pic>
      <p:pic>
        <p:nvPicPr>
          <p:cNvPr id="467" name="Google Shape;467;p82"/>
          <p:cNvPicPr preferRelativeResize="0"/>
          <p:nvPr/>
        </p:nvPicPr>
        <p:blipFill rotWithShape="1">
          <a:blip r:embed="rId3">
            <a:alphaModFix/>
          </a:blip>
          <a:srcRect b="9853" l="0" r="0" t="0"/>
          <a:stretch/>
        </p:blipFill>
        <p:spPr>
          <a:xfrm>
            <a:off x="6023850" y="5310050"/>
            <a:ext cx="1161000" cy="1592333"/>
          </a:xfrm>
          <a:prstGeom prst="rect">
            <a:avLst/>
          </a:prstGeom>
          <a:noFill/>
          <a:ln>
            <a:noFill/>
          </a:ln>
        </p:spPr>
      </p:pic>
      <p:pic>
        <p:nvPicPr>
          <p:cNvPr id="468" name="Google Shape;468;p82"/>
          <p:cNvPicPr preferRelativeResize="0"/>
          <p:nvPr/>
        </p:nvPicPr>
        <p:blipFill rotWithShape="1">
          <a:blip r:embed="rId3">
            <a:alphaModFix/>
          </a:blip>
          <a:srcRect b="5686" l="0" r="0" t="0"/>
          <a:stretch/>
        </p:blipFill>
        <p:spPr>
          <a:xfrm flipH="1">
            <a:off x="7972234" y="5355003"/>
            <a:ext cx="1044100" cy="1498233"/>
          </a:xfrm>
          <a:prstGeom prst="rect">
            <a:avLst/>
          </a:prstGeom>
          <a:noFill/>
          <a:ln>
            <a:noFill/>
          </a:ln>
        </p:spPr>
      </p:pic>
      <p:pic>
        <p:nvPicPr>
          <p:cNvPr id="469" name="Google Shape;469;p82"/>
          <p:cNvPicPr preferRelativeResize="0"/>
          <p:nvPr/>
        </p:nvPicPr>
        <p:blipFill rotWithShape="1">
          <a:blip r:embed="rId3">
            <a:alphaModFix/>
          </a:blip>
          <a:srcRect b="0" l="0" r="0" t="0"/>
          <a:stretch/>
        </p:blipFill>
        <p:spPr>
          <a:xfrm>
            <a:off x="9631533" y="5094500"/>
            <a:ext cx="1161000" cy="17664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hare your answers slide">
  <p:cSld name="CUSTOM_10_1_1_1_1_1">
    <p:bg>
      <p:bgPr>
        <a:solidFill>
          <a:srgbClr val="F2F2F2"/>
        </a:solidFill>
      </p:bgPr>
    </p:bg>
    <p:spTree>
      <p:nvGrpSpPr>
        <p:cNvPr id="470" name="Shape 470"/>
        <p:cNvGrpSpPr/>
        <p:nvPr/>
      </p:nvGrpSpPr>
      <p:grpSpPr>
        <a:xfrm>
          <a:off x="0" y="0"/>
          <a:ext cx="0" cy="0"/>
          <a:chOff x="0" y="0"/>
          <a:chExt cx="0" cy="0"/>
        </a:xfrm>
      </p:grpSpPr>
      <p:sp>
        <p:nvSpPr>
          <p:cNvPr id="471" name="Google Shape;471;p83"/>
          <p:cNvSpPr/>
          <p:nvPr/>
        </p:nvSpPr>
        <p:spPr>
          <a:xfrm flipH="1">
            <a:off x="1668217" y="1566500"/>
            <a:ext cx="3257700" cy="3258000"/>
          </a:xfrm>
          <a:prstGeom prst="wedgeEllipseCallout">
            <a:avLst>
              <a:gd fmla="val -20833" name="adj1"/>
              <a:gd fmla="val 62500" name="adj2"/>
            </a:avLst>
          </a:prstGeom>
          <a:solidFill>
            <a:srgbClr val="2E5E7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83"/>
          <p:cNvSpPr/>
          <p:nvPr/>
        </p:nvSpPr>
        <p:spPr>
          <a:xfrm>
            <a:off x="7266083" y="1566500"/>
            <a:ext cx="3257700" cy="3258000"/>
          </a:xfrm>
          <a:prstGeom prst="wedgeEllipseCallout">
            <a:avLst>
              <a:gd fmla="val -20833" name="adj1"/>
              <a:gd fmla="val 62500" name="adj2"/>
            </a:avLst>
          </a:prstGeom>
          <a:solidFill>
            <a:srgbClr val="00C7C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83"/>
          <p:cNvSpPr/>
          <p:nvPr/>
        </p:nvSpPr>
        <p:spPr>
          <a:xfrm>
            <a:off x="4782583" y="1865700"/>
            <a:ext cx="2659200" cy="2659500"/>
          </a:xfrm>
          <a:prstGeom prst="wedgeEllipseCallout">
            <a:avLst>
              <a:gd fmla="val -20833" name="adj1"/>
              <a:gd fmla="val 62500" name="adj2"/>
            </a:avLst>
          </a:prstGeom>
          <a:solidFill>
            <a:srgbClr val="FCB91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83"/>
          <p:cNvSpPr txBox="1"/>
          <p:nvPr/>
        </p:nvSpPr>
        <p:spPr>
          <a:xfrm>
            <a:off x="1891117" y="2693900"/>
            <a:ext cx="2811900" cy="10032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5300"/>
              <a:buFont typeface="Arial"/>
              <a:buNone/>
            </a:pPr>
            <a:r>
              <a:rPr b="1" i="0" lang="en-US" sz="5300" u="none" cap="none" strike="noStrike">
                <a:solidFill>
                  <a:srgbClr val="FFFFFF"/>
                </a:solidFill>
                <a:latin typeface="Roboto"/>
                <a:ea typeface="Roboto"/>
                <a:cs typeface="Roboto"/>
                <a:sym typeface="Roboto"/>
              </a:rPr>
              <a:t>Share</a:t>
            </a:r>
            <a:endParaRPr b="1" i="0" sz="5300" u="none" cap="none" strike="noStrike">
              <a:solidFill>
                <a:srgbClr val="FFFFFF"/>
              </a:solidFill>
              <a:latin typeface="Roboto"/>
              <a:ea typeface="Roboto"/>
              <a:cs typeface="Roboto"/>
              <a:sym typeface="Roboto"/>
            </a:endParaRPr>
          </a:p>
        </p:txBody>
      </p:sp>
      <p:sp>
        <p:nvSpPr>
          <p:cNvPr id="475" name="Google Shape;475;p83"/>
          <p:cNvSpPr txBox="1"/>
          <p:nvPr/>
        </p:nvSpPr>
        <p:spPr>
          <a:xfrm>
            <a:off x="4706183" y="2693900"/>
            <a:ext cx="2811900" cy="10032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5300"/>
              <a:buFont typeface="Arial"/>
              <a:buNone/>
            </a:pPr>
            <a:r>
              <a:rPr b="1" i="0" lang="en-US" sz="5300" u="none" cap="none" strike="noStrike">
                <a:solidFill>
                  <a:srgbClr val="FFFFFF"/>
                </a:solidFill>
                <a:latin typeface="Roboto"/>
                <a:ea typeface="Roboto"/>
                <a:cs typeface="Roboto"/>
                <a:sym typeface="Roboto"/>
              </a:rPr>
              <a:t>Your</a:t>
            </a:r>
            <a:endParaRPr b="1" i="0" sz="5300" u="none" cap="none" strike="noStrike">
              <a:solidFill>
                <a:srgbClr val="FFFFFF"/>
              </a:solidFill>
              <a:latin typeface="Roboto"/>
              <a:ea typeface="Roboto"/>
              <a:cs typeface="Roboto"/>
              <a:sym typeface="Roboto"/>
            </a:endParaRPr>
          </a:p>
        </p:txBody>
      </p:sp>
      <p:sp>
        <p:nvSpPr>
          <p:cNvPr id="476" name="Google Shape;476;p83"/>
          <p:cNvSpPr txBox="1"/>
          <p:nvPr/>
        </p:nvSpPr>
        <p:spPr>
          <a:xfrm>
            <a:off x="7292483" y="2693900"/>
            <a:ext cx="3204900" cy="10032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5300"/>
              <a:buFont typeface="Arial"/>
              <a:buNone/>
            </a:pPr>
            <a:r>
              <a:rPr b="1" i="0" lang="en-US" sz="5300" u="none" cap="none" strike="noStrike">
                <a:solidFill>
                  <a:srgbClr val="FFFFFF"/>
                </a:solidFill>
                <a:latin typeface="Roboto"/>
                <a:ea typeface="Roboto"/>
                <a:cs typeface="Roboto"/>
                <a:sym typeface="Roboto"/>
              </a:rPr>
              <a:t>Answers</a:t>
            </a:r>
            <a:endParaRPr b="1" i="0" sz="5300" u="none" cap="none" strike="noStrike">
              <a:solidFill>
                <a:srgbClr val="FFFFFF"/>
              </a:solidFill>
              <a:latin typeface="Roboto"/>
              <a:ea typeface="Roboto"/>
              <a:cs typeface="Roboto"/>
              <a:sym typeface="Roboto"/>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member slide">
  <p:cSld name="CUSTOM_10_1_1_1_1_1_1">
    <p:bg>
      <p:bgPr>
        <a:solidFill>
          <a:srgbClr val="F2F2F2"/>
        </a:solidFill>
      </p:bgPr>
    </p:bg>
    <p:spTree>
      <p:nvGrpSpPr>
        <p:cNvPr id="477" name="Shape 477"/>
        <p:cNvGrpSpPr/>
        <p:nvPr/>
      </p:nvGrpSpPr>
      <p:grpSpPr>
        <a:xfrm>
          <a:off x="0" y="0"/>
          <a:ext cx="0" cy="0"/>
          <a:chOff x="0" y="0"/>
          <a:chExt cx="0" cy="0"/>
        </a:xfrm>
      </p:grpSpPr>
      <p:sp>
        <p:nvSpPr>
          <p:cNvPr id="478" name="Google Shape;478;p84"/>
          <p:cNvSpPr txBox="1"/>
          <p:nvPr/>
        </p:nvSpPr>
        <p:spPr>
          <a:xfrm>
            <a:off x="6492667" y="2001333"/>
            <a:ext cx="5201700" cy="986700"/>
          </a:xfrm>
          <a:prstGeom prst="rect">
            <a:avLst/>
          </a:prstGeom>
          <a:noFill/>
          <a:ln>
            <a:noFill/>
          </a:ln>
        </p:spPr>
        <p:txBody>
          <a:bodyPr anchorCtr="0" anchor="t" bIns="0" lIns="609600" spcFirstLastPara="1" rIns="609600" wrap="square" tIns="121900">
            <a:noAutofit/>
          </a:bodyPr>
          <a:lstStyle/>
          <a:p>
            <a:pPr indent="0" lvl="0" marL="0" marR="0" rtl="0" algn="l">
              <a:lnSpc>
                <a:spcPct val="100000"/>
              </a:lnSpc>
              <a:spcBef>
                <a:spcPts val="0"/>
              </a:spcBef>
              <a:spcAft>
                <a:spcPts val="0"/>
              </a:spcAft>
              <a:buClr>
                <a:srgbClr val="000000"/>
              </a:buClr>
              <a:buSzPts val="6900"/>
              <a:buFont typeface="Arial"/>
              <a:buNone/>
            </a:pPr>
            <a:r>
              <a:rPr b="1" i="0" lang="en-US" sz="6000" u="none" cap="none" strike="noStrike">
                <a:solidFill>
                  <a:srgbClr val="2E5E73"/>
                </a:solidFill>
                <a:latin typeface="Roboto"/>
                <a:ea typeface="Roboto"/>
                <a:cs typeface="Roboto"/>
                <a:sym typeface="Roboto"/>
              </a:rPr>
              <a:t>Remember,</a:t>
            </a:r>
            <a:r>
              <a:rPr b="1" i="0" lang="en-US" sz="6000" u="none" cap="none" strike="noStrike">
                <a:solidFill>
                  <a:srgbClr val="000000"/>
                </a:solidFill>
                <a:latin typeface="Roboto"/>
                <a:ea typeface="Roboto"/>
                <a:cs typeface="Roboto"/>
                <a:sym typeface="Roboto"/>
              </a:rPr>
              <a:t> </a:t>
            </a:r>
            <a:endParaRPr b="1" i="0" sz="6000" u="none" cap="none" strike="noStrike">
              <a:solidFill>
                <a:srgbClr val="000000"/>
              </a:solidFill>
              <a:latin typeface="Roboto"/>
              <a:ea typeface="Roboto"/>
              <a:cs typeface="Roboto"/>
              <a:sym typeface="Roboto"/>
            </a:endParaRPr>
          </a:p>
        </p:txBody>
      </p:sp>
      <p:pic>
        <p:nvPicPr>
          <p:cNvPr id="479" name="Google Shape;479;p84"/>
          <p:cNvPicPr preferRelativeResize="0"/>
          <p:nvPr/>
        </p:nvPicPr>
        <p:blipFill rotWithShape="1">
          <a:blip r:embed="rId2">
            <a:alphaModFix/>
          </a:blip>
          <a:srcRect b="0" l="0" r="0" t="0"/>
          <a:stretch/>
        </p:blipFill>
        <p:spPr>
          <a:xfrm flipH="1">
            <a:off x="-741764" y="2002767"/>
            <a:ext cx="7950531" cy="3382966"/>
          </a:xfrm>
          <a:prstGeom prst="rect">
            <a:avLst/>
          </a:prstGeom>
          <a:noFill/>
          <a:ln>
            <a:noFill/>
          </a:ln>
        </p:spPr>
      </p:pic>
      <p:grpSp>
        <p:nvGrpSpPr>
          <p:cNvPr id="480" name="Google Shape;480;p84"/>
          <p:cNvGrpSpPr/>
          <p:nvPr/>
        </p:nvGrpSpPr>
        <p:grpSpPr>
          <a:xfrm>
            <a:off x="5296424" y="1608167"/>
            <a:ext cx="1401713" cy="1227163"/>
            <a:chOff x="587700" y="-13400"/>
            <a:chExt cx="5735325" cy="5021125"/>
          </a:xfrm>
        </p:grpSpPr>
        <p:sp>
          <p:nvSpPr>
            <p:cNvPr id="481" name="Google Shape;481;p84"/>
            <p:cNvSpPr/>
            <p:nvPr/>
          </p:nvSpPr>
          <p:spPr>
            <a:xfrm>
              <a:off x="3126550" y="3129550"/>
              <a:ext cx="449525" cy="1850775"/>
            </a:xfrm>
            <a:custGeom>
              <a:rect b="b" l="l" r="r" t="t"/>
              <a:pathLst>
                <a:path extrusionOk="0" fill="none" h="74031" w="17981">
                  <a:moveTo>
                    <a:pt x="1" y="68541"/>
                  </a:moveTo>
                  <a:cubicBezTo>
                    <a:pt x="7486" y="74031"/>
                    <a:pt x="17981" y="42278"/>
                    <a:pt x="5491" y="0"/>
                  </a:cubicBezTo>
                </a:path>
              </a:pathLst>
            </a:custGeom>
            <a:noFill/>
            <a:ln cap="rnd" cmpd="sng" w="76200">
              <a:solidFill>
                <a:srgbClr val="FCB91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2" name="Google Shape;482;p84"/>
            <p:cNvSpPr/>
            <p:nvPr/>
          </p:nvSpPr>
          <p:spPr>
            <a:xfrm>
              <a:off x="3253475" y="3038050"/>
              <a:ext cx="1008375" cy="1969675"/>
            </a:xfrm>
            <a:custGeom>
              <a:rect b="b" l="l" r="r" t="t"/>
              <a:pathLst>
                <a:path extrusionOk="0" fill="none" h="78787" w="40335">
                  <a:moveTo>
                    <a:pt x="0" y="69792"/>
                  </a:moveTo>
                  <a:cubicBezTo>
                    <a:pt x="16481" y="78787"/>
                    <a:pt x="40334" y="34844"/>
                    <a:pt x="28206" y="11125"/>
                  </a:cubicBezTo>
                  <a:cubicBezTo>
                    <a:pt x="22519" y="0"/>
                    <a:pt x="1541" y="5118"/>
                    <a:pt x="1913" y="9099"/>
                  </a:cubicBezTo>
                </a:path>
              </a:pathLst>
            </a:custGeom>
            <a:noFill/>
            <a:ln cap="rnd" cmpd="sng" w="76200">
              <a:solidFill>
                <a:srgbClr val="FCB91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3" name="Google Shape;483;p84"/>
            <p:cNvSpPr/>
            <p:nvPr/>
          </p:nvSpPr>
          <p:spPr>
            <a:xfrm>
              <a:off x="587700" y="131875"/>
              <a:ext cx="2878775" cy="2997700"/>
            </a:xfrm>
            <a:custGeom>
              <a:rect b="b" l="l" r="r" t="t"/>
              <a:pathLst>
                <a:path extrusionOk="0" fill="none" h="119908" w="115151">
                  <a:moveTo>
                    <a:pt x="115151" y="119907"/>
                  </a:moveTo>
                  <a:cubicBezTo>
                    <a:pt x="50602" y="114789"/>
                    <a:pt x="1" y="75106"/>
                    <a:pt x="30926" y="48761"/>
                  </a:cubicBezTo>
                  <a:cubicBezTo>
                    <a:pt x="88165" y="0"/>
                    <a:pt x="115151" y="119907"/>
                    <a:pt x="115151" y="119907"/>
                  </a:cubicBezTo>
                  <a:close/>
                </a:path>
              </a:pathLst>
            </a:custGeom>
            <a:noFill/>
            <a:ln cap="rnd" cmpd="sng" w="76200">
              <a:solidFill>
                <a:srgbClr val="FCB91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4" name="Google Shape;484;p84"/>
            <p:cNvSpPr/>
            <p:nvPr/>
          </p:nvSpPr>
          <p:spPr>
            <a:xfrm>
              <a:off x="3408550" y="-13400"/>
              <a:ext cx="1796500" cy="3142975"/>
            </a:xfrm>
            <a:custGeom>
              <a:rect b="b" l="l" r="r" t="t"/>
              <a:pathLst>
                <a:path extrusionOk="0" fill="none" h="125719" w="71860">
                  <a:moveTo>
                    <a:pt x="2317" y="125718"/>
                  </a:moveTo>
                  <a:cubicBezTo>
                    <a:pt x="1" y="63568"/>
                    <a:pt x="64974" y="1"/>
                    <a:pt x="69492" y="63568"/>
                  </a:cubicBezTo>
                  <a:cubicBezTo>
                    <a:pt x="71860" y="96850"/>
                    <a:pt x="2317" y="125718"/>
                    <a:pt x="2317" y="125718"/>
                  </a:cubicBezTo>
                  <a:close/>
                </a:path>
              </a:pathLst>
            </a:custGeom>
            <a:noFill/>
            <a:ln cap="rnd" cmpd="sng" w="76200">
              <a:solidFill>
                <a:srgbClr val="FCB91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5" name="Google Shape;485;p84"/>
            <p:cNvSpPr/>
            <p:nvPr/>
          </p:nvSpPr>
          <p:spPr>
            <a:xfrm>
              <a:off x="3466450" y="2580250"/>
              <a:ext cx="2856575" cy="1271275"/>
            </a:xfrm>
            <a:custGeom>
              <a:rect b="b" l="l" r="r" t="t"/>
              <a:pathLst>
                <a:path extrusionOk="0" fill="none" h="50851" w="114263">
                  <a:moveTo>
                    <a:pt x="1" y="21972"/>
                  </a:moveTo>
                  <a:cubicBezTo>
                    <a:pt x="52732" y="1"/>
                    <a:pt x="75965" y="50850"/>
                    <a:pt x="114262" y="13184"/>
                  </a:cubicBezTo>
                </a:path>
              </a:pathLst>
            </a:custGeom>
            <a:noFill/>
            <a:ln cap="rnd" cmpd="sng" w="76200">
              <a:solidFill>
                <a:srgbClr val="FCB91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486" name="Google Shape;486;p84"/>
          <p:cNvSpPr txBox="1"/>
          <p:nvPr/>
        </p:nvSpPr>
        <p:spPr>
          <a:xfrm>
            <a:off x="7127133" y="3118600"/>
            <a:ext cx="4699200" cy="3295200"/>
          </a:xfrm>
          <a:prstGeom prst="rect">
            <a:avLst/>
          </a:prstGeom>
          <a:noFill/>
          <a:ln>
            <a:noFill/>
          </a:ln>
        </p:spPr>
        <p:txBody>
          <a:bodyPr anchorCtr="0" anchor="t" bIns="0" lIns="0" spcFirstLastPara="1" rIns="60960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2E5E73"/>
              </a:solidFill>
              <a:latin typeface="Roboto"/>
              <a:ea typeface="Roboto"/>
              <a:cs typeface="Roboto"/>
              <a:sym typeface="Roboto"/>
            </a:endParaRPr>
          </a:p>
        </p:txBody>
      </p:sp>
      <p:pic>
        <p:nvPicPr>
          <p:cNvPr id="487" name="Google Shape;487;p84"/>
          <p:cNvPicPr preferRelativeResize="0"/>
          <p:nvPr/>
        </p:nvPicPr>
        <p:blipFill rotWithShape="1">
          <a:blip r:embed="rId3">
            <a:alphaModFix amt="11000"/>
          </a:blip>
          <a:srcRect b="7135" l="-6410" r="6410" t="-3050"/>
          <a:stretch/>
        </p:blipFill>
        <p:spPr>
          <a:xfrm>
            <a:off x="6876987" y="3562800"/>
            <a:ext cx="5315012" cy="329520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1-6">
  <p:cSld name="CUSTOM_11">
    <p:spTree>
      <p:nvGrpSpPr>
        <p:cNvPr id="488" name="Shape 488"/>
        <p:cNvGrpSpPr/>
        <p:nvPr/>
      </p:nvGrpSpPr>
      <p:grpSpPr>
        <a:xfrm>
          <a:off x="0" y="0"/>
          <a:ext cx="0" cy="0"/>
          <a:chOff x="0" y="0"/>
          <a:chExt cx="0" cy="0"/>
        </a:xfrm>
      </p:grpSpPr>
      <p:sp>
        <p:nvSpPr>
          <p:cNvPr id="489" name="Google Shape;489;p85"/>
          <p:cNvSpPr/>
          <p:nvPr/>
        </p:nvSpPr>
        <p:spPr>
          <a:xfrm>
            <a:off x="1271100" y="2371550"/>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85"/>
          <p:cNvSpPr/>
          <p:nvPr/>
        </p:nvSpPr>
        <p:spPr>
          <a:xfrm>
            <a:off x="1271100" y="3228117"/>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85"/>
          <p:cNvSpPr/>
          <p:nvPr/>
        </p:nvSpPr>
        <p:spPr>
          <a:xfrm>
            <a:off x="1271100" y="4084700"/>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85"/>
          <p:cNvSpPr/>
          <p:nvPr/>
        </p:nvSpPr>
        <p:spPr>
          <a:xfrm>
            <a:off x="1271100" y="4940417"/>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85"/>
          <p:cNvSpPr/>
          <p:nvPr/>
        </p:nvSpPr>
        <p:spPr>
          <a:xfrm>
            <a:off x="1271100" y="5796983"/>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85"/>
          <p:cNvSpPr/>
          <p:nvPr/>
        </p:nvSpPr>
        <p:spPr>
          <a:xfrm>
            <a:off x="1271100" y="1515833"/>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85"/>
          <p:cNvSpPr/>
          <p:nvPr/>
        </p:nvSpPr>
        <p:spPr>
          <a:xfrm>
            <a:off x="1070467" y="1476639"/>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82D49"/>
                </a:solidFill>
                <a:latin typeface="Arial"/>
                <a:ea typeface="Arial"/>
                <a:cs typeface="Arial"/>
                <a:sym typeface="Arial"/>
              </a:rPr>
              <a:t>1</a:t>
            </a:r>
            <a:endParaRPr b="0" i="0" sz="1900" u="none" cap="none" strike="noStrike">
              <a:solidFill>
                <a:srgbClr val="082D49"/>
              </a:solidFill>
              <a:latin typeface="Arial"/>
              <a:ea typeface="Arial"/>
              <a:cs typeface="Arial"/>
              <a:sym typeface="Arial"/>
            </a:endParaRPr>
          </a:p>
        </p:txBody>
      </p:sp>
      <p:sp>
        <p:nvSpPr>
          <p:cNvPr id="496" name="Google Shape;496;p85"/>
          <p:cNvSpPr/>
          <p:nvPr/>
        </p:nvSpPr>
        <p:spPr>
          <a:xfrm>
            <a:off x="1070467" y="2332356"/>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82D49"/>
                </a:solidFill>
                <a:latin typeface="Arial"/>
                <a:ea typeface="Arial"/>
                <a:cs typeface="Arial"/>
                <a:sym typeface="Arial"/>
              </a:rPr>
              <a:t>2</a:t>
            </a:r>
            <a:endParaRPr b="0" i="0" sz="1900" u="none" cap="none" strike="noStrike">
              <a:solidFill>
                <a:srgbClr val="082D49"/>
              </a:solidFill>
              <a:latin typeface="Arial"/>
              <a:ea typeface="Arial"/>
              <a:cs typeface="Arial"/>
              <a:sym typeface="Arial"/>
            </a:endParaRPr>
          </a:p>
        </p:txBody>
      </p:sp>
      <p:sp>
        <p:nvSpPr>
          <p:cNvPr id="497" name="Google Shape;497;p85"/>
          <p:cNvSpPr/>
          <p:nvPr/>
        </p:nvSpPr>
        <p:spPr>
          <a:xfrm>
            <a:off x="1070467" y="3188922"/>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82D49"/>
                </a:solidFill>
                <a:latin typeface="Arial"/>
                <a:ea typeface="Arial"/>
                <a:cs typeface="Arial"/>
                <a:sym typeface="Arial"/>
              </a:rPr>
              <a:t>3</a:t>
            </a:r>
            <a:endParaRPr b="0" i="0" sz="1900" u="none" cap="none" strike="noStrike">
              <a:solidFill>
                <a:srgbClr val="082D49"/>
              </a:solidFill>
              <a:latin typeface="Arial"/>
              <a:ea typeface="Arial"/>
              <a:cs typeface="Arial"/>
              <a:sym typeface="Arial"/>
            </a:endParaRPr>
          </a:p>
        </p:txBody>
      </p:sp>
      <p:sp>
        <p:nvSpPr>
          <p:cNvPr id="498" name="Google Shape;498;p85"/>
          <p:cNvSpPr/>
          <p:nvPr/>
        </p:nvSpPr>
        <p:spPr>
          <a:xfrm>
            <a:off x="1070467" y="4035822"/>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82D49"/>
                </a:solidFill>
                <a:latin typeface="Arial"/>
                <a:ea typeface="Arial"/>
                <a:cs typeface="Arial"/>
                <a:sym typeface="Arial"/>
              </a:rPr>
              <a:t>4</a:t>
            </a:r>
            <a:endParaRPr b="0" i="0" sz="1900" u="none" cap="none" strike="noStrike">
              <a:solidFill>
                <a:srgbClr val="082D49"/>
              </a:solidFill>
              <a:latin typeface="Arial"/>
              <a:ea typeface="Arial"/>
              <a:cs typeface="Arial"/>
              <a:sym typeface="Arial"/>
            </a:endParaRPr>
          </a:p>
        </p:txBody>
      </p:sp>
      <p:sp>
        <p:nvSpPr>
          <p:cNvPr id="499" name="Google Shape;499;p85"/>
          <p:cNvSpPr/>
          <p:nvPr/>
        </p:nvSpPr>
        <p:spPr>
          <a:xfrm>
            <a:off x="1070467" y="4882722"/>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82D49"/>
                </a:solidFill>
                <a:latin typeface="Arial"/>
                <a:ea typeface="Arial"/>
                <a:cs typeface="Arial"/>
                <a:sym typeface="Arial"/>
              </a:rPr>
              <a:t>5</a:t>
            </a:r>
            <a:endParaRPr b="0" i="0" sz="1900" u="none" cap="none" strike="noStrike">
              <a:solidFill>
                <a:srgbClr val="082D49"/>
              </a:solidFill>
              <a:latin typeface="Arial"/>
              <a:ea typeface="Arial"/>
              <a:cs typeface="Arial"/>
              <a:sym typeface="Arial"/>
            </a:endParaRPr>
          </a:p>
        </p:txBody>
      </p:sp>
      <p:sp>
        <p:nvSpPr>
          <p:cNvPr id="500" name="Google Shape;500;p85"/>
          <p:cNvSpPr/>
          <p:nvPr/>
        </p:nvSpPr>
        <p:spPr>
          <a:xfrm>
            <a:off x="1070467" y="5729622"/>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82D49"/>
                </a:solidFill>
                <a:latin typeface="Arial"/>
                <a:ea typeface="Arial"/>
                <a:cs typeface="Arial"/>
                <a:sym typeface="Arial"/>
              </a:rPr>
              <a:t>6</a:t>
            </a:r>
            <a:endParaRPr b="0" i="0" sz="1900" u="none" cap="none" strike="noStrike">
              <a:solidFill>
                <a:srgbClr val="082D49"/>
              </a:solidFill>
              <a:latin typeface="Arial"/>
              <a:ea typeface="Arial"/>
              <a:cs typeface="Arial"/>
              <a:sym typeface="Arial"/>
            </a:endParaRPr>
          </a:p>
        </p:txBody>
      </p:sp>
      <p:sp>
        <p:nvSpPr>
          <p:cNvPr id="501" name="Google Shape;501;p85"/>
          <p:cNvSpPr txBox="1"/>
          <p:nvPr>
            <p:ph idx="1" type="subTitle"/>
          </p:nvPr>
        </p:nvSpPr>
        <p:spPr>
          <a:xfrm>
            <a:off x="1805867" y="1505567"/>
            <a:ext cx="9488100" cy="5337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sz="19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
        <p:nvSpPr>
          <p:cNvPr id="502" name="Google Shape;502;p85"/>
          <p:cNvSpPr txBox="1"/>
          <p:nvPr>
            <p:ph idx="2" type="subTitle"/>
          </p:nvPr>
        </p:nvSpPr>
        <p:spPr>
          <a:xfrm>
            <a:off x="1805867" y="2362183"/>
            <a:ext cx="9488100" cy="5337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sz="19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
        <p:nvSpPr>
          <p:cNvPr id="503" name="Google Shape;503;p85"/>
          <p:cNvSpPr txBox="1"/>
          <p:nvPr>
            <p:ph idx="3" type="subTitle"/>
          </p:nvPr>
        </p:nvSpPr>
        <p:spPr>
          <a:xfrm>
            <a:off x="1805867" y="3223233"/>
            <a:ext cx="9488100" cy="5337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sz="19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
        <p:nvSpPr>
          <p:cNvPr id="504" name="Google Shape;504;p85"/>
          <p:cNvSpPr txBox="1"/>
          <p:nvPr>
            <p:ph idx="4" type="subTitle"/>
          </p:nvPr>
        </p:nvSpPr>
        <p:spPr>
          <a:xfrm>
            <a:off x="1805867" y="4084283"/>
            <a:ext cx="9488100" cy="5337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sz="19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
        <p:nvSpPr>
          <p:cNvPr id="505" name="Google Shape;505;p85"/>
          <p:cNvSpPr txBox="1"/>
          <p:nvPr>
            <p:ph idx="5" type="subTitle"/>
          </p:nvPr>
        </p:nvSpPr>
        <p:spPr>
          <a:xfrm>
            <a:off x="1805867" y="4940833"/>
            <a:ext cx="9488100" cy="5337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sz="19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
        <p:nvSpPr>
          <p:cNvPr id="506" name="Google Shape;506;p85"/>
          <p:cNvSpPr txBox="1"/>
          <p:nvPr>
            <p:ph idx="6" type="subTitle"/>
          </p:nvPr>
        </p:nvSpPr>
        <p:spPr>
          <a:xfrm>
            <a:off x="1805867" y="5796967"/>
            <a:ext cx="9488100" cy="5337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sz="19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
        <p:nvSpPr>
          <p:cNvPr id="507" name="Google Shape;507;p85"/>
          <p:cNvSpPr txBox="1"/>
          <p:nvPr>
            <p:ph type="title"/>
          </p:nvPr>
        </p:nvSpPr>
        <p:spPr>
          <a:xfrm>
            <a:off x="67" y="169867"/>
            <a:ext cx="12192000" cy="5247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508" name="Google Shape;508;p85"/>
          <p:cNvSpPr txBox="1"/>
          <p:nvPr>
            <p:ph idx="7" type="title"/>
          </p:nvPr>
        </p:nvSpPr>
        <p:spPr>
          <a:xfrm>
            <a:off x="-8000" y="687033"/>
            <a:ext cx="12256800" cy="4308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1900"/>
              <a:buFont typeface="Roboto Light"/>
              <a:buNone/>
              <a:defRPr b="0" sz="1900">
                <a:latin typeface="Roboto Light"/>
                <a:ea typeface="Roboto Light"/>
                <a:cs typeface="Roboto Light"/>
                <a:sym typeface="Roboto Light"/>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1-5">
  <p:cSld name="CUSTOM_11_1">
    <p:spTree>
      <p:nvGrpSpPr>
        <p:cNvPr id="509" name="Shape 509"/>
        <p:cNvGrpSpPr/>
        <p:nvPr/>
      </p:nvGrpSpPr>
      <p:grpSpPr>
        <a:xfrm>
          <a:off x="0" y="0"/>
          <a:ext cx="0" cy="0"/>
          <a:chOff x="0" y="0"/>
          <a:chExt cx="0" cy="0"/>
        </a:xfrm>
      </p:grpSpPr>
      <p:sp>
        <p:nvSpPr>
          <p:cNvPr id="510" name="Google Shape;510;p86"/>
          <p:cNvSpPr/>
          <p:nvPr/>
        </p:nvSpPr>
        <p:spPr>
          <a:xfrm>
            <a:off x="1271100" y="2371550"/>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86"/>
          <p:cNvSpPr/>
          <p:nvPr/>
        </p:nvSpPr>
        <p:spPr>
          <a:xfrm>
            <a:off x="1271100" y="3228117"/>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86"/>
          <p:cNvSpPr/>
          <p:nvPr/>
        </p:nvSpPr>
        <p:spPr>
          <a:xfrm>
            <a:off x="1271100" y="4084700"/>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86"/>
          <p:cNvSpPr/>
          <p:nvPr/>
        </p:nvSpPr>
        <p:spPr>
          <a:xfrm>
            <a:off x="1271100" y="4940417"/>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86"/>
          <p:cNvSpPr/>
          <p:nvPr/>
        </p:nvSpPr>
        <p:spPr>
          <a:xfrm>
            <a:off x="1271100" y="1515833"/>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86"/>
          <p:cNvSpPr/>
          <p:nvPr/>
        </p:nvSpPr>
        <p:spPr>
          <a:xfrm>
            <a:off x="1070467" y="1476639"/>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82D49"/>
                </a:solidFill>
                <a:latin typeface="Arial"/>
                <a:ea typeface="Arial"/>
                <a:cs typeface="Arial"/>
                <a:sym typeface="Arial"/>
              </a:rPr>
              <a:t>1</a:t>
            </a:r>
            <a:endParaRPr b="0" i="0" sz="1900" u="none" cap="none" strike="noStrike">
              <a:solidFill>
                <a:srgbClr val="082D49"/>
              </a:solidFill>
              <a:latin typeface="Arial"/>
              <a:ea typeface="Arial"/>
              <a:cs typeface="Arial"/>
              <a:sym typeface="Arial"/>
            </a:endParaRPr>
          </a:p>
        </p:txBody>
      </p:sp>
      <p:sp>
        <p:nvSpPr>
          <p:cNvPr id="516" name="Google Shape;516;p86"/>
          <p:cNvSpPr/>
          <p:nvPr/>
        </p:nvSpPr>
        <p:spPr>
          <a:xfrm>
            <a:off x="1070467" y="2332356"/>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82D49"/>
                </a:solidFill>
                <a:latin typeface="Arial"/>
                <a:ea typeface="Arial"/>
                <a:cs typeface="Arial"/>
                <a:sym typeface="Arial"/>
              </a:rPr>
              <a:t>2</a:t>
            </a:r>
            <a:endParaRPr b="0" i="0" sz="1900" u="none" cap="none" strike="noStrike">
              <a:solidFill>
                <a:srgbClr val="082D49"/>
              </a:solidFill>
              <a:latin typeface="Arial"/>
              <a:ea typeface="Arial"/>
              <a:cs typeface="Arial"/>
              <a:sym typeface="Arial"/>
            </a:endParaRPr>
          </a:p>
        </p:txBody>
      </p:sp>
      <p:sp>
        <p:nvSpPr>
          <p:cNvPr id="517" name="Google Shape;517;p86"/>
          <p:cNvSpPr/>
          <p:nvPr/>
        </p:nvSpPr>
        <p:spPr>
          <a:xfrm>
            <a:off x="1070467" y="3188922"/>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82D49"/>
                </a:solidFill>
                <a:latin typeface="Arial"/>
                <a:ea typeface="Arial"/>
                <a:cs typeface="Arial"/>
                <a:sym typeface="Arial"/>
              </a:rPr>
              <a:t>3</a:t>
            </a:r>
            <a:endParaRPr b="0" i="0" sz="1900" u="none" cap="none" strike="noStrike">
              <a:solidFill>
                <a:srgbClr val="082D49"/>
              </a:solidFill>
              <a:latin typeface="Arial"/>
              <a:ea typeface="Arial"/>
              <a:cs typeface="Arial"/>
              <a:sym typeface="Arial"/>
            </a:endParaRPr>
          </a:p>
        </p:txBody>
      </p:sp>
      <p:sp>
        <p:nvSpPr>
          <p:cNvPr id="518" name="Google Shape;518;p86"/>
          <p:cNvSpPr/>
          <p:nvPr/>
        </p:nvSpPr>
        <p:spPr>
          <a:xfrm>
            <a:off x="1070467" y="4035822"/>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82D49"/>
                </a:solidFill>
                <a:latin typeface="Arial"/>
                <a:ea typeface="Arial"/>
                <a:cs typeface="Arial"/>
                <a:sym typeface="Arial"/>
              </a:rPr>
              <a:t>4</a:t>
            </a:r>
            <a:endParaRPr b="0" i="0" sz="1900" u="none" cap="none" strike="noStrike">
              <a:solidFill>
                <a:srgbClr val="082D49"/>
              </a:solidFill>
              <a:latin typeface="Arial"/>
              <a:ea typeface="Arial"/>
              <a:cs typeface="Arial"/>
              <a:sym typeface="Arial"/>
            </a:endParaRPr>
          </a:p>
        </p:txBody>
      </p:sp>
      <p:sp>
        <p:nvSpPr>
          <p:cNvPr id="519" name="Google Shape;519;p86"/>
          <p:cNvSpPr/>
          <p:nvPr/>
        </p:nvSpPr>
        <p:spPr>
          <a:xfrm>
            <a:off x="1070467" y="4882722"/>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82D49"/>
                </a:solidFill>
                <a:latin typeface="Arial"/>
                <a:ea typeface="Arial"/>
                <a:cs typeface="Arial"/>
                <a:sym typeface="Arial"/>
              </a:rPr>
              <a:t>5</a:t>
            </a:r>
            <a:endParaRPr b="0" i="0" sz="1900" u="none" cap="none" strike="noStrike">
              <a:solidFill>
                <a:srgbClr val="082D49"/>
              </a:solidFill>
              <a:latin typeface="Arial"/>
              <a:ea typeface="Arial"/>
              <a:cs typeface="Arial"/>
              <a:sym typeface="Arial"/>
            </a:endParaRPr>
          </a:p>
        </p:txBody>
      </p:sp>
      <p:sp>
        <p:nvSpPr>
          <p:cNvPr id="520" name="Google Shape;520;p86"/>
          <p:cNvSpPr txBox="1"/>
          <p:nvPr>
            <p:ph idx="1" type="subTitle"/>
          </p:nvPr>
        </p:nvSpPr>
        <p:spPr>
          <a:xfrm>
            <a:off x="1805867" y="1505567"/>
            <a:ext cx="9488100" cy="5337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sz="19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
        <p:nvSpPr>
          <p:cNvPr id="521" name="Google Shape;521;p86"/>
          <p:cNvSpPr txBox="1"/>
          <p:nvPr>
            <p:ph idx="2" type="subTitle"/>
          </p:nvPr>
        </p:nvSpPr>
        <p:spPr>
          <a:xfrm>
            <a:off x="1805867" y="2362183"/>
            <a:ext cx="9488100" cy="5337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sz="19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
        <p:nvSpPr>
          <p:cNvPr id="522" name="Google Shape;522;p86"/>
          <p:cNvSpPr txBox="1"/>
          <p:nvPr>
            <p:ph idx="3" type="subTitle"/>
          </p:nvPr>
        </p:nvSpPr>
        <p:spPr>
          <a:xfrm>
            <a:off x="1805867" y="3223233"/>
            <a:ext cx="9488100" cy="5337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sz="19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
        <p:nvSpPr>
          <p:cNvPr id="523" name="Google Shape;523;p86"/>
          <p:cNvSpPr txBox="1"/>
          <p:nvPr>
            <p:ph idx="4" type="subTitle"/>
          </p:nvPr>
        </p:nvSpPr>
        <p:spPr>
          <a:xfrm>
            <a:off x="1805867" y="4084283"/>
            <a:ext cx="9488100" cy="5337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sz="19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
        <p:nvSpPr>
          <p:cNvPr id="524" name="Google Shape;524;p86"/>
          <p:cNvSpPr txBox="1"/>
          <p:nvPr>
            <p:ph idx="5" type="subTitle"/>
          </p:nvPr>
        </p:nvSpPr>
        <p:spPr>
          <a:xfrm>
            <a:off x="1805867" y="4940833"/>
            <a:ext cx="9488100" cy="5337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sz="19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
        <p:nvSpPr>
          <p:cNvPr id="525" name="Google Shape;525;p86"/>
          <p:cNvSpPr txBox="1"/>
          <p:nvPr>
            <p:ph type="title"/>
          </p:nvPr>
        </p:nvSpPr>
        <p:spPr>
          <a:xfrm>
            <a:off x="67" y="169867"/>
            <a:ext cx="12192000" cy="5247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526" name="Google Shape;526;p86"/>
          <p:cNvSpPr txBox="1"/>
          <p:nvPr>
            <p:ph idx="6" type="title"/>
          </p:nvPr>
        </p:nvSpPr>
        <p:spPr>
          <a:xfrm>
            <a:off x="-8000" y="687033"/>
            <a:ext cx="12256800" cy="4308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1900"/>
              <a:buFont typeface="Roboto Light"/>
              <a:buNone/>
              <a:defRPr b="0" sz="1900">
                <a:latin typeface="Roboto Light"/>
                <a:ea typeface="Roboto Light"/>
                <a:cs typeface="Roboto Light"/>
                <a:sym typeface="Roboto Light"/>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02 1">
  <p:cSld name="CUSTOM_26_1_1">
    <p:bg>
      <p:bgPr>
        <a:solidFill>
          <a:srgbClr val="F2F2F2"/>
        </a:solidFill>
      </p:bgPr>
    </p:bg>
    <p:spTree>
      <p:nvGrpSpPr>
        <p:cNvPr id="29" name="Shape 29"/>
        <p:cNvGrpSpPr/>
        <p:nvPr/>
      </p:nvGrpSpPr>
      <p:grpSpPr>
        <a:xfrm>
          <a:off x="0" y="0"/>
          <a:ext cx="0" cy="0"/>
          <a:chOff x="0" y="0"/>
          <a:chExt cx="0" cy="0"/>
        </a:xfrm>
      </p:grpSpPr>
      <p:sp>
        <p:nvSpPr>
          <p:cNvPr id="30" name="Google Shape;30;p42"/>
          <p:cNvSpPr/>
          <p:nvPr/>
        </p:nvSpPr>
        <p:spPr>
          <a:xfrm>
            <a:off x="4974800" y="1492067"/>
            <a:ext cx="2242500" cy="2242500"/>
          </a:xfrm>
          <a:prstGeom prst="ellipse">
            <a:avLst/>
          </a:prstGeom>
          <a:solidFill>
            <a:srgbClr val="FCB91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 name="Google Shape;31;p42"/>
          <p:cNvSpPr txBox="1"/>
          <p:nvPr/>
        </p:nvSpPr>
        <p:spPr>
          <a:xfrm>
            <a:off x="0" y="3897200"/>
            <a:ext cx="12192000" cy="987600"/>
          </a:xfrm>
          <a:prstGeom prst="rect">
            <a:avLst/>
          </a:prstGeom>
          <a:noFill/>
          <a:ln>
            <a:noFill/>
          </a:ln>
        </p:spPr>
        <p:txBody>
          <a:bodyPr anchorCtr="0" anchor="t" bIns="121900" lIns="0" spcFirstLastPara="1" rIns="0" wrap="square" tIns="121900">
            <a:noAutofit/>
          </a:bodyPr>
          <a:lstStyle/>
          <a:p>
            <a:pPr indent="0" lvl="0" marL="0" marR="0" rtl="0" algn="ctr">
              <a:lnSpc>
                <a:spcPct val="100000"/>
              </a:lnSpc>
              <a:spcBef>
                <a:spcPts val="0"/>
              </a:spcBef>
              <a:spcAft>
                <a:spcPts val="0"/>
              </a:spcAft>
              <a:buClr>
                <a:srgbClr val="000000"/>
              </a:buClr>
              <a:buSzPts val="5300"/>
              <a:buFont typeface="Arial"/>
              <a:buNone/>
            </a:pPr>
            <a:r>
              <a:rPr b="1" i="0" lang="en-US" sz="5300" u="none" cap="none" strike="noStrike">
                <a:solidFill>
                  <a:srgbClr val="2E5E73"/>
                </a:solidFill>
                <a:latin typeface="Roboto Light"/>
                <a:ea typeface="Roboto Light"/>
                <a:cs typeface="Roboto Light"/>
                <a:sym typeface="Roboto Light"/>
              </a:rPr>
              <a:t>Welcome</a:t>
            </a:r>
            <a:endParaRPr b="1" i="0" sz="5300" u="none" cap="none" strike="noStrike">
              <a:solidFill>
                <a:srgbClr val="2E5E73"/>
              </a:solidFill>
              <a:latin typeface="Roboto Light"/>
              <a:ea typeface="Roboto Light"/>
              <a:cs typeface="Roboto Light"/>
              <a:sym typeface="Roboto Light"/>
            </a:endParaRPr>
          </a:p>
        </p:txBody>
      </p:sp>
      <p:pic>
        <p:nvPicPr>
          <p:cNvPr id="32" name="Google Shape;32;p42"/>
          <p:cNvPicPr preferRelativeResize="0"/>
          <p:nvPr/>
        </p:nvPicPr>
        <p:blipFill rotWithShape="1">
          <a:blip r:embed="rId2">
            <a:alphaModFix/>
          </a:blip>
          <a:srcRect b="0" l="0" r="0" t="0"/>
          <a:stretch/>
        </p:blipFill>
        <p:spPr>
          <a:xfrm>
            <a:off x="5214833" y="2016100"/>
            <a:ext cx="1762334" cy="1314433"/>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1-4">
  <p:cSld name="CUSTOM_11_1_1">
    <p:spTree>
      <p:nvGrpSpPr>
        <p:cNvPr id="527" name="Shape 527"/>
        <p:cNvGrpSpPr/>
        <p:nvPr/>
      </p:nvGrpSpPr>
      <p:grpSpPr>
        <a:xfrm>
          <a:off x="0" y="0"/>
          <a:ext cx="0" cy="0"/>
          <a:chOff x="0" y="0"/>
          <a:chExt cx="0" cy="0"/>
        </a:xfrm>
      </p:grpSpPr>
      <p:sp>
        <p:nvSpPr>
          <p:cNvPr id="528" name="Google Shape;528;p87"/>
          <p:cNvSpPr/>
          <p:nvPr/>
        </p:nvSpPr>
        <p:spPr>
          <a:xfrm>
            <a:off x="1271100" y="2371550"/>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87"/>
          <p:cNvSpPr/>
          <p:nvPr/>
        </p:nvSpPr>
        <p:spPr>
          <a:xfrm>
            <a:off x="1271100" y="3228117"/>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87"/>
          <p:cNvSpPr/>
          <p:nvPr/>
        </p:nvSpPr>
        <p:spPr>
          <a:xfrm>
            <a:off x="1271100" y="4084700"/>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87"/>
          <p:cNvSpPr/>
          <p:nvPr/>
        </p:nvSpPr>
        <p:spPr>
          <a:xfrm>
            <a:off x="1271100" y="1515833"/>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87"/>
          <p:cNvSpPr/>
          <p:nvPr/>
        </p:nvSpPr>
        <p:spPr>
          <a:xfrm>
            <a:off x="1070467" y="1476639"/>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82D49"/>
                </a:solidFill>
                <a:latin typeface="Arial"/>
                <a:ea typeface="Arial"/>
                <a:cs typeface="Arial"/>
                <a:sym typeface="Arial"/>
              </a:rPr>
              <a:t>1</a:t>
            </a:r>
            <a:endParaRPr b="0" i="0" sz="1900" u="none" cap="none" strike="noStrike">
              <a:solidFill>
                <a:srgbClr val="082D49"/>
              </a:solidFill>
              <a:latin typeface="Arial"/>
              <a:ea typeface="Arial"/>
              <a:cs typeface="Arial"/>
              <a:sym typeface="Arial"/>
            </a:endParaRPr>
          </a:p>
        </p:txBody>
      </p:sp>
      <p:sp>
        <p:nvSpPr>
          <p:cNvPr id="533" name="Google Shape;533;p87"/>
          <p:cNvSpPr/>
          <p:nvPr/>
        </p:nvSpPr>
        <p:spPr>
          <a:xfrm>
            <a:off x="1070467" y="2332356"/>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82D49"/>
                </a:solidFill>
                <a:latin typeface="Arial"/>
                <a:ea typeface="Arial"/>
                <a:cs typeface="Arial"/>
                <a:sym typeface="Arial"/>
              </a:rPr>
              <a:t>2</a:t>
            </a:r>
            <a:endParaRPr b="0" i="0" sz="1900" u="none" cap="none" strike="noStrike">
              <a:solidFill>
                <a:srgbClr val="082D49"/>
              </a:solidFill>
              <a:latin typeface="Arial"/>
              <a:ea typeface="Arial"/>
              <a:cs typeface="Arial"/>
              <a:sym typeface="Arial"/>
            </a:endParaRPr>
          </a:p>
        </p:txBody>
      </p:sp>
      <p:sp>
        <p:nvSpPr>
          <p:cNvPr id="534" name="Google Shape;534;p87"/>
          <p:cNvSpPr/>
          <p:nvPr/>
        </p:nvSpPr>
        <p:spPr>
          <a:xfrm>
            <a:off x="1070467" y="3188922"/>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82D49"/>
                </a:solidFill>
                <a:latin typeface="Arial"/>
                <a:ea typeface="Arial"/>
                <a:cs typeface="Arial"/>
                <a:sym typeface="Arial"/>
              </a:rPr>
              <a:t>3</a:t>
            </a:r>
            <a:endParaRPr b="0" i="0" sz="1900" u="none" cap="none" strike="noStrike">
              <a:solidFill>
                <a:srgbClr val="082D49"/>
              </a:solidFill>
              <a:latin typeface="Arial"/>
              <a:ea typeface="Arial"/>
              <a:cs typeface="Arial"/>
              <a:sym typeface="Arial"/>
            </a:endParaRPr>
          </a:p>
        </p:txBody>
      </p:sp>
      <p:sp>
        <p:nvSpPr>
          <p:cNvPr id="535" name="Google Shape;535;p87"/>
          <p:cNvSpPr/>
          <p:nvPr/>
        </p:nvSpPr>
        <p:spPr>
          <a:xfrm>
            <a:off x="1070467" y="4035822"/>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82D49"/>
                </a:solidFill>
                <a:latin typeface="Arial"/>
                <a:ea typeface="Arial"/>
                <a:cs typeface="Arial"/>
                <a:sym typeface="Arial"/>
              </a:rPr>
              <a:t>4</a:t>
            </a:r>
            <a:endParaRPr b="0" i="0" sz="1900" u="none" cap="none" strike="noStrike">
              <a:solidFill>
                <a:srgbClr val="082D49"/>
              </a:solidFill>
              <a:latin typeface="Arial"/>
              <a:ea typeface="Arial"/>
              <a:cs typeface="Arial"/>
              <a:sym typeface="Arial"/>
            </a:endParaRPr>
          </a:p>
        </p:txBody>
      </p:sp>
      <p:sp>
        <p:nvSpPr>
          <p:cNvPr id="536" name="Google Shape;536;p87"/>
          <p:cNvSpPr txBox="1"/>
          <p:nvPr>
            <p:ph idx="1" type="subTitle"/>
          </p:nvPr>
        </p:nvSpPr>
        <p:spPr>
          <a:xfrm>
            <a:off x="1805867" y="1505567"/>
            <a:ext cx="9488100" cy="5337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sz="19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
        <p:nvSpPr>
          <p:cNvPr id="537" name="Google Shape;537;p87"/>
          <p:cNvSpPr txBox="1"/>
          <p:nvPr>
            <p:ph idx="2" type="subTitle"/>
          </p:nvPr>
        </p:nvSpPr>
        <p:spPr>
          <a:xfrm>
            <a:off x="1805867" y="2362183"/>
            <a:ext cx="9488100" cy="5337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sz="19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
        <p:nvSpPr>
          <p:cNvPr id="538" name="Google Shape;538;p87"/>
          <p:cNvSpPr txBox="1"/>
          <p:nvPr>
            <p:ph idx="3" type="subTitle"/>
          </p:nvPr>
        </p:nvSpPr>
        <p:spPr>
          <a:xfrm>
            <a:off x="1805867" y="3223233"/>
            <a:ext cx="9488100" cy="5337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sz="19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
        <p:nvSpPr>
          <p:cNvPr id="539" name="Google Shape;539;p87"/>
          <p:cNvSpPr txBox="1"/>
          <p:nvPr>
            <p:ph idx="4" type="subTitle"/>
          </p:nvPr>
        </p:nvSpPr>
        <p:spPr>
          <a:xfrm>
            <a:off x="1805867" y="4084283"/>
            <a:ext cx="9488100" cy="5337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sz="19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
        <p:nvSpPr>
          <p:cNvPr id="540" name="Google Shape;540;p87"/>
          <p:cNvSpPr txBox="1"/>
          <p:nvPr>
            <p:ph type="title"/>
          </p:nvPr>
        </p:nvSpPr>
        <p:spPr>
          <a:xfrm>
            <a:off x="67" y="169867"/>
            <a:ext cx="12192000" cy="5247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541" name="Google Shape;541;p87"/>
          <p:cNvSpPr txBox="1"/>
          <p:nvPr>
            <p:ph idx="5" type="title"/>
          </p:nvPr>
        </p:nvSpPr>
        <p:spPr>
          <a:xfrm>
            <a:off x="-8000" y="687033"/>
            <a:ext cx="12256800" cy="4308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1900"/>
              <a:buFont typeface="Roboto Light"/>
              <a:buNone/>
              <a:defRPr b="0" sz="1900">
                <a:latin typeface="Roboto Light"/>
                <a:ea typeface="Roboto Light"/>
                <a:cs typeface="Roboto Light"/>
                <a:sym typeface="Roboto Light"/>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ternative Numbered Slide 1-6">
  <p:cSld name="CUSTOM_11_1_1_2">
    <p:spTree>
      <p:nvGrpSpPr>
        <p:cNvPr id="542" name="Shape 542"/>
        <p:cNvGrpSpPr/>
        <p:nvPr/>
      </p:nvGrpSpPr>
      <p:grpSpPr>
        <a:xfrm>
          <a:off x="0" y="0"/>
          <a:ext cx="0" cy="0"/>
          <a:chOff x="0" y="0"/>
          <a:chExt cx="0" cy="0"/>
        </a:xfrm>
      </p:grpSpPr>
      <p:grpSp>
        <p:nvGrpSpPr>
          <p:cNvPr id="543" name="Google Shape;543;p88"/>
          <p:cNvGrpSpPr/>
          <p:nvPr/>
        </p:nvGrpSpPr>
        <p:grpSpPr>
          <a:xfrm>
            <a:off x="586818" y="1515784"/>
            <a:ext cx="1035841" cy="648384"/>
            <a:chOff x="457200" y="1466425"/>
            <a:chExt cx="776900" cy="486300"/>
          </a:xfrm>
        </p:grpSpPr>
        <p:sp>
          <p:nvSpPr>
            <p:cNvPr id="544" name="Google Shape;544;p88"/>
            <p:cNvSpPr/>
            <p:nvPr/>
          </p:nvSpPr>
          <p:spPr>
            <a:xfrm>
              <a:off x="457200" y="1466425"/>
              <a:ext cx="695400" cy="486300"/>
            </a:xfrm>
            <a:prstGeom prst="roundRect">
              <a:avLst>
                <a:gd fmla="val 16667" name="adj"/>
              </a:avLst>
            </a:prstGeom>
            <a:solidFill>
              <a:srgbClr val="FCB912"/>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082D49"/>
                  </a:solidFill>
                  <a:latin typeface="Roboto Light"/>
                  <a:ea typeface="Roboto Light"/>
                  <a:cs typeface="Roboto Light"/>
                  <a:sym typeface="Roboto Light"/>
                </a:rPr>
                <a:t>01</a:t>
              </a:r>
              <a:endParaRPr b="0" i="0" sz="4000" u="none" cap="none" strike="noStrike">
                <a:solidFill>
                  <a:srgbClr val="082D49"/>
                </a:solidFill>
                <a:latin typeface="Roboto Light"/>
                <a:ea typeface="Roboto Light"/>
                <a:cs typeface="Roboto Light"/>
                <a:sym typeface="Roboto Light"/>
              </a:endParaRPr>
            </a:p>
          </p:txBody>
        </p:sp>
        <p:sp>
          <p:nvSpPr>
            <p:cNvPr id="545" name="Google Shape;545;p88"/>
            <p:cNvSpPr/>
            <p:nvPr/>
          </p:nvSpPr>
          <p:spPr>
            <a:xfrm rot="5400000">
              <a:off x="973100" y="1624950"/>
              <a:ext cx="333375" cy="188625"/>
            </a:xfrm>
            <a:prstGeom prst="flowChartExtract">
              <a:avLst/>
            </a:prstGeom>
            <a:solidFill>
              <a:srgbClr val="FCB91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oboto Light"/>
                <a:ea typeface="Roboto Light"/>
                <a:cs typeface="Roboto Light"/>
                <a:sym typeface="Roboto Light"/>
              </a:endParaRPr>
            </a:p>
          </p:txBody>
        </p:sp>
      </p:grpSp>
      <p:grpSp>
        <p:nvGrpSpPr>
          <p:cNvPr id="546" name="Google Shape;546;p88"/>
          <p:cNvGrpSpPr/>
          <p:nvPr/>
        </p:nvGrpSpPr>
        <p:grpSpPr>
          <a:xfrm>
            <a:off x="586818" y="2388924"/>
            <a:ext cx="1035841" cy="648384"/>
            <a:chOff x="457200" y="1466425"/>
            <a:chExt cx="776900" cy="486300"/>
          </a:xfrm>
        </p:grpSpPr>
        <p:sp>
          <p:nvSpPr>
            <p:cNvPr id="547" name="Google Shape;547;p88"/>
            <p:cNvSpPr/>
            <p:nvPr/>
          </p:nvSpPr>
          <p:spPr>
            <a:xfrm>
              <a:off x="457200" y="1466425"/>
              <a:ext cx="695400" cy="486300"/>
            </a:xfrm>
            <a:prstGeom prst="roundRect">
              <a:avLst>
                <a:gd fmla="val 16667" name="adj"/>
              </a:avLst>
            </a:prstGeom>
            <a:solidFill>
              <a:srgbClr val="082D49"/>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FFFFFF"/>
                  </a:solidFill>
                  <a:latin typeface="Roboto Light"/>
                  <a:ea typeface="Roboto Light"/>
                  <a:cs typeface="Roboto Light"/>
                  <a:sym typeface="Roboto Light"/>
                </a:rPr>
                <a:t>02</a:t>
              </a:r>
              <a:endParaRPr b="0" i="0" sz="4000" u="none" cap="none" strike="noStrike">
                <a:solidFill>
                  <a:srgbClr val="FFFFFF"/>
                </a:solidFill>
                <a:latin typeface="Roboto Light"/>
                <a:ea typeface="Roboto Light"/>
                <a:cs typeface="Roboto Light"/>
                <a:sym typeface="Roboto Light"/>
              </a:endParaRPr>
            </a:p>
          </p:txBody>
        </p:sp>
        <p:sp>
          <p:nvSpPr>
            <p:cNvPr id="548" name="Google Shape;548;p88"/>
            <p:cNvSpPr/>
            <p:nvPr/>
          </p:nvSpPr>
          <p:spPr>
            <a:xfrm rot="5400000">
              <a:off x="973100" y="1624950"/>
              <a:ext cx="333375" cy="188625"/>
            </a:xfrm>
            <a:prstGeom prst="flowChartExtract">
              <a:avLst/>
            </a:prstGeom>
            <a:solidFill>
              <a:srgbClr val="082D49"/>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oboto Light"/>
                <a:ea typeface="Roboto Light"/>
                <a:cs typeface="Roboto Light"/>
                <a:sym typeface="Roboto Light"/>
              </a:endParaRPr>
            </a:p>
          </p:txBody>
        </p:sp>
      </p:grpSp>
      <p:grpSp>
        <p:nvGrpSpPr>
          <p:cNvPr id="549" name="Google Shape;549;p88"/>
          <p:cNvGrpSpPr/>
          <p:nvPr/>
        </p:nvGrpSpPr>
        <p:grpSpPr>
          <a:xfrm>
            <a:off x="586818" y="3262064"/>
            <a:ext cx="1035841" cy="648384"/>
            <a:chOff x="457200" y="1466425"/>
            <a:chExt cx="776900" cy="486300"/>
          </a:xfrm>
        </p:grpSpPr>
        <p:sp>
          <p:nvSpPr>
            <p:cNvPr id="550" name="Google Shape;550;p88"/>
            <p:cNvSpPr/>
            <p:nvPr/>
          </p:nvSpPr>
          <p:spPr>
            <a:xfrm>
              <a:off x="457200" y="1466425"/>
              <a:ext cx="695400" cy="486300"/>
            </a:xfrm>
            <a:prstGeom prst="roundRect">
              <a:avLst>
                <a:gd fmla="val 16667" name="adj"/>
              </a:avLst>
            </a:prstGeom>
            <a:solidFill>
              <a:srgbClr val="0077DB"/>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FFFFFF"/>
                  </a:solidFill>
                  <a:latin typeface="Roboto Light"/>
                  <a:ea typeface="Roboto Light"/>
                  <a:cs typeface="Roboto Light"/>
                  <a:sym typeface="Roboto Light"/>
                </a:rPr>
                <a:t>03</a:t>
              </a:r>
              <a:endParaRPr b="0" i="0" sz="4000" u="none" cap="none" strike="noStrike">
                <a:solidFill>
                  <a:srgbClr val="FFFFFF"/>
                </a:solidFill>
                <a:latin typeface="Roboto Light"/>
                <a:ea typeface="Roboto Light"/>
                <a:cs typeface="Roboto Light"/>
                <a:sym typeface="Roboto Light"/>
              </a:endParaRPr>
            </a:p>
          </p:txBody>
        </p:sp>
        <p:sp>
          <p:nvSpPr>
            <p:cNvPr id="551" name="Google Shape;551;p88"/>
            <p:cNvSpPr/>
            <p:nvPr/>
          </p:nvSpPr>
          <p:spPr>
            <a:xfrm rot="5400000">
              <a:off x="973100" y="1624950"/>
              <a:ext cx="333375" cy="188625"/>
            </a:xfrm>
            <a:prstGeom prst="flowChartExtract">
              <a:avLst/>
            </a:prstGeom>
            <a:solidFill>
              <a:srgbClr val="0077DB"/>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oboto Light"/>
                <a:ea typeface="Roboto Light"/>
                <a:cs typeface="Roboto Light"/>
                <a:sym typeface="Roboto Light"/>
              </a:endParaRPr>
            </a:p>
          </p:txBody>
        </p:sp>
      </p:grpSp>
      <p:grpSp>
        <p:nvGrpSpPr>
          <p:cNvPr id="552" name="Google Shape;552;p88"/>
          <p:cNvGrpSpPr/>
          <p:nvPr/>
        </p:nvGrpSpPr>
        <p:grpSpPr>
          <a:xfrm>
            <a:off x="586818" y="4135204"/>
            <a:ext cx="1035841" cy="648384"/>
            <a:chOff x="457200" y="1466425"/>
            <a:chExt cx="776900" cy="486300"/>
          </a:xfrm>
        </p:grpSpPr>
        <p:sp>
          <p:nvSpPr>
            <p:cNvPr id="553" name="Google Shape;553;p88"/>
            <p:cNvSpPr/>
            <p:nvPr/>
          </p:nvSpPr>
          <p:spPr>
            <a:xfrm>
              <a:off x="457200" y="1466425"/>
              <a:ext cx="695400" cy="486300"/>
            </a:xfrm>
            <a:prstGeom prst="roundRect">
              <a:avLst>
                <a:gd fmla="val 16667" name="adj"/>
              </a:avLst>
            </a:prstGeom>
            <a:solidFill>
              <a:srgbClr val="00C7CC"/>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082D49"/>
                  </a:solidFill>
                  <a:latin typeface="Roboto Light"/>
                  <a:ea typeface="Roboto Light"/>
                  <a:cs typeface="Roboto Light"/>
                  <a:sym typeface="Roboto Light"/>
                </a:rPr>
                <a:t>04</a:t>
              </a:r>
              <a:endParaRPr b="0" i="0" sz="4000" u="none" cap="none" strike="noStrike">
                <a:solidFill>
                  <a:srgbClr val="082D49"/>
                </a:solidFill>
                <a:latin typeface="Roboto Light"/>
                <a:ea typeface="Roboto Light"/>
                <a:cs typeface="Roboto Light"/>
                <a:sym typeface="Roboto Light"/>
              </a:endParaRPr>
            </a:p>
          </p:txBody>
        </p:sp>
        <p:sp>
          <p:nvSpPr>
            <p:cNvPr id="554" name="Google Shape;554;p88"/>
            <p:cNvSpPr/>
            <p:nvPr/>
          </p:nvSpPr>
          <p:spPr>
            <a:xfrm rot="5400000">
              <a:off x="973100" y="1624950"/>
              <a:ext cx="333375" cy="188625"/>
            </a:xfrm>
            <a:prstGeom prst="flowChartExtract">
              <a:avLst/>
            </a:prstGeom>
            <a:solidFill>
              <a:srgbClr val="00C7C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oboto Light"/>
                <a:ea typeface="Roboto Light"/>
                <a:cs typeface="Roboto Light"/>
                <a:sym typeface="Roboto Light"/>
              </a:endParaRPr>
            </a:p>
          </p:txBody>
        </p:sp>
      </p:grpSp>
      <p:grpSp>
        <p:nvGrpSpPr>
          <p:cNvPr id="555" name="Google Shape;555;p88"/>
          <p:cNvGrpSpPr/>
          <p:nvPr/>
        </p:nvGrpSpPr>
        <p:grpSpPr>
          <a:xfrm>
            <a:off x="586818" y="5008344"/>
            <a:ext cx="1035841" cy="648384"/>
            <a:chOff x="457200" y="1466425"/>
            <a:chExt cx="776900" cy="486300"/>
          </a:xfrm>
        </p:grpSpPr>
        <p:sp>
          <p:nvSpPr>
            <p:cNvPr id="556" name="Google Shape;556;p88"/>
            <p:cNvSpPr/>
            <p:nvPr/>
          </p:nvSpPr>
          <p:spPr>
            <a:xfrm>
              <a:off x="457200" y="1466425"/>
              <a:ext cx="695400" cy="486300"/>
            </a:xfrm>
            <a:prstGeom prst="roundRect">
              <a:avLst>
                <a:gd fmla="val 16667" name="adj"/>
              </a:avLst>
            </a:prstGeom>
            <a:solidFill>
              <a:srgbClr val="2E5E73"/>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FFFFFF"/>
                  </a:solidFill>
                  <a:latin typeface="Roboto Light"/>
                  <a:ea typeface="Roboto Light"/>
                  <a:cs typeface="Roboto Light"/>
                  <a:sym typeface="Roboto Light"/>
                </a:rPr>
                <a:t>05</a:t>
              </a:r>
              <a:endParaRPr b="0" i="0" sz="4000" u="none" cap="none" strike="noStrike">
                <a:solidFill>
                  <a:srgbClr val="FFFFFF"/>
                </a:solidFill>
                <a:latin typeface="Roboto Light"/>
                <a:ea typeface="Roboto Light"/>
                <a:cs typeface="Roboto Light"/>
                <a:sym typeface="Roboto Light"/>
              </a:endParaRPr>
            </a:p>
          </p:txBody>
        </p:sp>
        <p:sp>
          <p:nvSpPr>
            <p:cNvPr id="557" name="Google Shape;557;p88"/>
            <p:cNvSpPr/>
            <p:nvPr/>
          </p:nvSpPr>
          <p:spPr>
            <a:xfrm rot="5400000">
              <a:off x="973100" y="1624950"/>
              <a:ext cx="333375" cy="188625"/>
            </a:xfrm>
            <a:prstGeom prst="flowChartExtract">
              <a:avLst/>
            </a:prstGeom>
            <a:solidFill>
              <a:srgbClr val="2E5E7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oboto Light"/>
                <a:ea typeface="Roboto Light"/>
                <a:cs typeface="Roboto Light"/>
                <a:sym typeface="Roboto Light"/>
              </a:endParaRPr>
            </a:p>
          </p:txBody>
        </p:sp>
      </p:grpSp>
      <p:sp>
        <p:nvSpPr>
          <p:cNvPr id="558" name="Google Shape;558;p88"/>
          <p:cNvSpPr/>
          <p:nvPr/>
        </p:nvSpPr>
        <p:spPr>
          <a:xfrm>
            <a:off x="1780633" y="1515833"/>
            <a:ext cx="9488100" cy="648300"/>
          </a:xfrm>
          <a:prstGeom prst="roundRect">
            <a:avLst>
              <a:gd fmla="val 16667" name="adj"/>
            </a:avLst>
          </a:prstGeom>
          <a:solidFill>
            <a:srgbClr val="F2F2F2"/>
          </a:solidFill>
          <a:ln>
            <a:noFill/>
          </a:ln>
        </p:spPr>
        <p:txBody>
          <a:bodyPr anchorCtr="0" anchor="ctr" bIns="121900" lIns="182875"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2E5E73"/>
              </a:solidFill>
              <a:latin typeface="Roboto"/>
              <a:ea typeface="Roboto"/>
              <a:cs typeface="Roboto"/>
              <a:sym typeface="Roboto"/>
            </a:endParaRPr>
          </a:p>
        </p:txBody>
      </p:sp>
      <p:sp>
        <p:nvSpPr>
          <p:cNvPr id="559" name="Google Shape;559;p88"/>
          <p:cNvSpPr/>
          <p:nvPr/>
        </p:nvSpPr>
        <p:spPr>
          <a:xfrm>
            <a:off x="1780633" y="2388975"/>
            <a:ext cx="9488100" cy="648300"/>
          </a:xfrm>
          <a:prstGeom prst="roundRect">
            <a:avLst>
              <a:gd fmla="val 16667" name="adj"/>
            </a:avLst>
          </a:prstGeom>
          <a:solidFill>
            <a:srgbClr val="F2F2F2"/>
          </a:solidFill>
          <a:ln>
            <a:noFill/>
          </a:ln>
        </p:spPr>
        <p:txBody>
          <a:bodyPr anchorCtr="0" anchor="ctr" bIns="121900" lIns="182875" spcFirstLastPara="1" rIns="121900" wrap="square" tIns="121900">
            <a:noAutofit/>
          </a:bodyPr>
          <a:lstStyle/>
          <a:p>
            <a:pPr indent="0" lvl="0" marL="0" marR="0" rtl="0" algn="l">
              <a:lnSpc>
                <a:spcPct val="100000"/>
              </a:lnSpc>
              <a:spcBef>
                <a:spcPts val="0"/>
              </a:spcBef>
              <a:spcAft>
                <a:spcPts val="0"/>
              </a:spcAft>
              <a:buClr>
                <a:srgbClr val="005E77"/>
              </a:buClr>
              <a:buSzPts val="1900"/>
              <a:buFont typeface="Arial"/>
              <a:buNone/>
            </a:pPr>
            <a:r>
              <a:t/>
            </a:r>
            <a:endParaRPr b="0" i="0" sz="1900" u="none" cap="none" strike="noStrike">
              <a:solidFill>
                <a:srgbClr val="2E5E73"/>
              </a:solidFill>
              <a:latin typeface="Roboto"/>
              <a:ea typeface="Roboto"/>
              <a:cs typeface="Roboto"/>
              <a:sym typeface="Roboto"/>
            </a:endParaRPr>
          </a:p>
        </p:txBody>
      </p:sp>
      <p:sp>
        <p:nvSpPr>
          <p:cNvPr id="560" name="Google Shape;560;p88"/>
          <p:cNvSpPr/>
          <p:nvPr/>
        </p:nvSpPr>
        <p:spPr>
          <a:xfrm>
            <a:off x="1780633" y="3262116"/>
            <a:ext cx="9488100" cy="648300"/>
          </a:xfrm>
          <a:prstGeom prst="roundRect">
            <a:avLst>
              <a:gd fmla="val 16667" name="adj"/>
            </a:avLst>
          </a:prstGeom>
          <a:solidFill>
            <a:srgbClr val="F2F2F2"/>
          </a:solidFill>
          <a:ln>
            <a:noFill/>
          </a:ln>
        </p:spPr>
        <p:txBody>
          <a:bodyPr anchorCtr="0" anchor="ctr" bIns="121900" lIns="182875" spcFirstLastPara="1" rIns="121900" wrap="square" tIns="121900">
            <a:noAutofit/>
          </a:bodyPr>
          <a:lstStyle/>
          <a:p>
            <a:pPr indent="0" lvl="0" marL="0" marR="0" rtl="0" algn="l">
              <a:lnSpc>
                <a:spcPct val="100000"/>
              </a:lnSpc>
              <a:spcBef>
                <a:spcPts val="0"/>
              </a:spcBef>
              <a:spcAft>
                <a:spcPts val="0"/>
              </a:spcAft>
              <a:buClr>
                <a:srgbClr val="005E77"/>
              </a:buClr>
              <a:buSzPts val="1900"/>
              <a:buFont typeface="Arial"/>
              <a:buNone/>
            </a:pPr>
            <a:r>
              <a:t/>
            </a:r>
            <a:endParaRPr b="0" i="0" sz="1900" u="none" cap="none" strike="noStrike">
              <a:solidFill>
                <a:srgbClr val="2E5E73"/>
              </a:solidFill>
              <a:latin typeface="Roboto"/>
              <a:ea typeface="Roboto"/>
              <a:cs typeface="Roboto"/>
              <a:sym typeface="Roboto"/>
            </a:endParaRPr>
          </a:p>
        </p:txBody>
      </p:sp>
      <p:sp>
        <p:nvSpPr>
          <p:cNvPr id="561" name="Google Shape;561;p88"/>
          <p:cNvSpPr/>
          <p:nvPr/>
        </p:nvSpPr>
        <p:spPr>
          <a:xfrm>
            <a:off x="1780633" y="4135258"/>
            <a:ext cx="9488100" cy="648300"/>
          </a:xfrm>
          <a:prstGeom prst="roundRect">
            <a:avLst>
              <a:gd fmla="val 16667" name="adj"/>
            </a:avLst>
          </a:prstGeom>
          <a:solidFill>
            <a:srgbClr val="F2F2F2"/>
          </a:solidFill>
          <a:ln>
            <a:noFill/>
          </a:ln>
        </p:spPr>
        <p:txBody>
          <a:bodyPr anchorCtr="0" anchor="ctr" bIns="121900" lIns="182875" spcFirstLastPara="1" rIns="121900" wrap="square" tIns="121900">
            <a:noAutofit/>
          </a:bodyPr>
          <a:lstStyle/>
          <a:p>
            <a:pPr indent="0" lvl="0" marL="0" marR="0" rtl="0" algn="l">
              <a:lnSpc>
                <a:spcPct val="100000"/>
              </a:lnSpc>
              <a:spcBef>
                <a:spcPts val="0"/>
              </a:spcBef>
              <a:spcAft>
                <a:spcPts val="0"/>
              </a:spcAft>
              <a:buClr>
                <a:srgbClr val="005E77"/>
              </a:buClr>
              <a:buSzPts val="1900"/>
              <a:buFont typeface="Arial"/>
              <a:buNone/>
            </a:pPr>
            <a:r>
              <a:t/>
            </a:r>
            <a:endParaRPr b="0" i="0" sz="1900" u="none" cap="none" strike="noStrike">
              <a:solidFill>
                <a:srgbClr val="2E5E73"/>
              </a:solidFill>
              <a:latin typeface="Roboto"/>
              <a:ea typeface="Roboto"/>
              <a:cs typeface="Roboto"/>
              <a:sym typeface="Roboto"/>
            </a:endParaRPr>
          </a:p>
        </p:txBody>
      </p:sp>
      <p:sp>
        <p:nvSpPr>
          <p:cNvPr id="562" name="Google Shape;562;p88"/>
          <p:cNvSpPr/>
          <p:nvPr/>
        </p:nvSpPr>
        <p:spPr>
          <a:xfrm>
            <a:off x="1780633" y="5008399"/>
            <a:ext cx="9488100" cy="648300"/>
          </a:xfrm>
          <a:prstGeom prst="roundRect">
            <a:avLst>
              <a:gd fmla="val 16667" name="adj"/>
            </a:avLst>
          </a:prstGeom>
          <a:solidFill>
            <a:srgbClr val="F2F2F2"/>
          </a:solidFill>
          <a:ln>
            <a:noFill/>
          </a:ln>
        </p:spPr>
        <p:txBody>
          <a:bodyPr anchorCtr="0" anchor="ctr" bIns="121900" lIns="182875" spcFirstLastPara="1" rIns="121900" wrap="square" tIns="121900">
            <a:noAutofit/>
          </a:bodyPr>
          <a:lstStyle/>
          <a:p>
            <a:pPr indent="0" lvl="0" marL="0" marR="0" rtl="0" algn="l">
              <a:lnSpc>
                <a:spcPct val="100000"/>
              </a:lnSpc>
              <a:spcBef>
                <a:spcPts val="0"/>
              </a:spcBef>
              <a:spcAft>
                <a:spcPts val="0"/>
              </a:spcAft>
              <a:buClr>
                <a:srgbClr val="005E77"/>
              </a:buClr>
              <a:buSzPts val="1900"/>
              <a:buFont typeface="Arial"/>
              <a:buNone/>
            </a:pPr>
            <a:r>
              <a:t/>
            </a:r>
            <a:endParaRPr b="0" i="0" sz="1900" u="none" cap="none" strike="noStrike">
              <a:solidFill>
                <a:srgbClr val="2E5E73"/>
              </a:solidFill>
              <a:latin typeface="Roboto"/>
              <a:ea typeface="Roboto"/>
              <a:cs typeface="Roboto"/>
              <a:sym typeface="Roboto"/>
            </a:endParaRPr>
          </a:p>
        </p:txBody>
      </p:sp>
      <p:sp>
        <p:nvSpPr>
          <p:cNvPr id="563" name="Google Shape;563;p88"/>
          <p:cNvSpPr txBox="1"/>
          <p:nvPr>
            <p:ph type="title"/>
          </p:nvPr>
        </p:nvSpPr>
        <p:spPr>
          <a:xfrm>
            <a:off x="67" y="169867"/>
            <a:ext cx="12192000" cy="5247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564" name="Google Shape;564;p88"/>
          <p:cNvSpPr txBox="1"/>
          <p:nvPr>
            <p:ph idx="1" type="subTitle"/>
          </p:nvPr>
        </p:nvSpPr>
        <p:spPr>
          <a:xfrm>
            <a:off x="1805867" y="1505567"/>
            <a:ext cx="9488100" cy="648300"/>
          </a:xfrm>
          <a:prstGeom prst="rect">
            <a:avLst/>
          </a:prstGeom>
          <a:noFill/>
          <a:ln>
            <a:noFill/>
          </a:ln>
        </p:spPr>
        <p:txBody>
          <a:bodyPr anchorCtr="0" anchor="ctr" bIns="121900" lIns="121900" spcFirstLastPara="1" rIns="121900" wrap="square" tIns="121900">
            <a:noAutofit/>
          </a:bodyPr>
          <a:lstStyle>
            <a:lvl1pPr lvl="0" algn="l">
              <a:lnSpc>
                <a:spcPct val="115000"/>
              </a:lnSpc>
              <a:spcBef>
                <a:spcPts val="0"/>
              </a:spcBef>
              <a:spcAft>
                <a:spcPts val="0"/>
              </a:spcAft>
              <a:buSzPts val="1900"/>
              <a:buNone/>
              <a:defRPr sz="19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
        <p:nvSpPr>
          <p:cNvPr id="565" name="Google Shape;565;p88"/>
          <p:cNvSpPr txBox="1"/>
          <p:nvPr>
            <p:ph idx="2" type="subTitle"/>
          </p:nvPr>
        </p:nvSpPr>
        <p:spPr>
          <a:xfrm>
            <a:off x="1805867" y="2383833"/>
            <a:ext cx="9488100" cy="648300"/>
          </a:xfrm>
          <a:prstGeom prst="rect">
            <a:avLst/>
          </a:prstGeom>
          <a:noFill/>
          <a:ln>
            <a:noFill/>
          </a:ln>
        </p:spPr>
        <p:txBody>
          <a:bodyPr anchorCtr="0" anchor="ctr" bIns="121900" lIns="121900" spcFirstLastPara="1" rIns="121900" wrap="square" tIns="121900">
            <a:noAutofit/>
          </a:bodyPr>
          <a:lstStyle>
            <a:lvl1pPr lvl="0" algn="l">
              <a:lnSpc>
                <a:spcPct val="115000"/>
              </a:lnSpc>
              <a:spcBef>
                <a:spcPts val="0"/>
              </a:spcBef>
              <a:spcAft>
                <a:spcPts val="0"/>
              </a:spcAft>
              <a:buSzPts val="1900"/>
              <a:buNone/>
              <a:defRPr sz="19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
        <p:nvSpPr>
          <p:cNvPr id="566" name="Google Shape;566;p88"/>
          <p:cNvSpPr txBox="1"/>
          <p:nvPr>
            <p:ph idx="3" type="subTitle"/>
          </p:nvPr>
        </p:nvSpPr>
        <p:spPr>
          <a:xfrm>
            <a:off x="1805867" y="3259550"/>
            <a:ext cx="9488100" cy="648300"/>
          </a:xfrm>
          <a:prstGeom prst="rect">
            <a:avLst/>
          </a:prstGeom>
          <a:noFill/>
          <a:ln>
            <a:noFill/>
          </a:ln>
        </p:spPr>
        <p:txBody>
          <a:bodyPr anchorCtr="0" anchor="ctr" bIns="121900" lIns="121900" spcFirstLastPara="1" rIns="121900" wrap="square" tIns="121900">
            <a:noAutofit/>
          </a:bodyPr>
          <a:lstStyle>
            <a:lvl1pPr lvl="0" algn="l">
              <a:lnSpc>
                <a:spcPct val="115000"/>
              </a:lnSpc>
              <a:spcBef>
                <a:spcPts val="0"/>
              </a:spcBef>
              <a:spcAft>
                <a:spcPts val="0"/>
              </a:spcAft>
              <a:buSzPts val="1900"/>
              <a:buNone/>
              <a:defRPr sz="19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
        <p:nvSpPr>
          <p:cNvPr id="567" name="Google Shape;567;p88"/>
          <p:cNvSpPr txBox="1"/>
          <p:nvPr>
            <p:ph idx="4" type="subTitle"/>
          </p:nvPr>
        </p:nvSpPr>
        <p:spPr>
          <a:xfrm>
            <a:off x="1805867" y="4137817"/>
            <a:ext cx="9488100" cy="648300"/>
          </a:xfrm>
          <a:prstGeom prst="rect">
            <a:avLst/>
          </a:prstGeom>
          <a:noFill/>
          <a:ln>
            <a:noFill/>
          </a:ln>
        </p:spPr>
        <p:txBody>
          <a:bodyPr anchorCtr="0" anchor="ctr" bIns="121900" lIns="121900" spcFirstLastPara="1" rIns="121900" wrap="square" tIns="121900">
            <a:noAutofit/>
          </a:bodyPr>
          <a:lstStyle>
            <a:lvl1pPr lvl="0" algn="l">
              <a:lnSpc>
                <a:spcPct val="115000"/>
              </a:lnSpc>
              <a:spcBef>
                <a:spcPts val="0"/>
              </a:spcBef>
              <a:spcAft>
                <a:spcPts val="0"/>
              </a:spcAft>
              <a:buSzPts val="1900"/>
              <a:buNone/>
              <a:defRPr sz="19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
        <p:nvSpPr>
          <p:cNvPr id="568" name="Google Shape;568;p88"/>
          <p:cNvSpPr txBox="1"/>
          <p:nvPr>
            <p:ph idx="5" type="subTitle"/>
          </p:nvPr>
        </p:nvSpPr>
        <p:spPr>
          <a:xfrm>
            <a:off x="1805867" y="5013550"/>
            <a:ext cx="9488100" cy="648300"/>
          </a:xfrm>
          <a:prstGeom prst="rect">
            <a:avLst/>
          </a:prstGeom>
          <a:noFill/>
          <a:ln>
            <a:noFill/>
          </a:ln>
        </p:spPr>
        <p:txBody>
          <a:bodyPr anchorCtr="0" anchor="ctr" bIns="121900" lIns="121900" spcFirstLastPara="1" rIns="121900" wrap="square" tIns="121900">
            <a:noAutofit/>
          </a:bodyPr>
          <a:lstStyle>
            <a:lvl1pPr lvl="0" algn="l">
              <a:lnSpc>
                <a:spcPct val="115000"/>
              </a:lnSpc>
              <a:spcBef>
                <a:spcPts val="0"/>
              </a:spcBef>
              <a:spcAft>
                <a:spcPts val="0"/>
              </a:spcAft>
              <a:buSzPts val="1900"/>
              <a:buNone/>
              <a:defRPr sz="19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
        <p:nvSpPr>
          <p:cNvPr id="569" name="Google Shape;569;p88"/>
          <p:cNvSpPr txBox="1"/>
          <p:nvPr>
            <p:ph idx="6" type="title"/>
          </p:nvPr>
        </p:nvSpPr>
        <p:spPr>
          <a:xfrm>
            <a:off x="-8000" y="687033"/>
            <a:ext cx="12256800" cy="4308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1900"/>
              <a:buFont typeface="Roboto Light"/>
              <a:buNone/>
              <a:defRPr b="0" sz="1900">
                <a:latin typeface="Roboto Light"/>
                <a:ea typeface="Roboto Light"/>
                <a:cs typeface="Roboto Light"/>
                <a:sym typeface="Roboto Light"/>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ternative Numbered Slide 1-4">
  <p:cSld name="CUSTOM_11_1_1_2_2">
    <p:spTree>
      <p:nvGrpSpPr>
        <p:cNvPr id="570" name="Shape 570"/>
        <p:cNvGrpSpPr/>
        <p:nvPr/>
      </p:nvGrpSpPr>
      <p:grpSpPr>
        <a:xfrm>
          <a:off x="0" y="0"/>
          <a:ext cx="0" cy="0"/>
          <a:chOff x="0" y="0"/>
          <a:chExt cx="0" cy="0"/>
        </a:xfrm>
      </p:grpSpPr>
      <p:grpSp>
        <p:nvGrpSpPr>
          <p:cNvPr id="571" name="Google Shape;571;p89"/>
          <p:cNvGrpSpPr/>
          <p:nvPr/>
        </p:nvGrpSpPr>
        <p:grpSpPr>
          <a:xfrm>
            <a:off x="586818" y="1515784"/>
            <a:ext cx="1035841" cy="648384"/>
            <a:chOff x="457200" y="1466425"/>
            <a:chExt cx="776900" cy="486300"/>
          </a:xfrm>
        </p:grpSpPr>
        <p:sp>
          <p:nvSpPr>
            <p:cNvPr id="572" name="Google Shape;572;p89"/>
            <p:cNvSpPr/>
            <p:nvPr/>
          </p:nvSpPr>
          <p:spPr>
            <a:xfrm>
              <a:off x="457200" y="1466425"/>
              <a:ext cx="695400" cy="486300"/>
            </a:xfrm>
            <a:prstGeom prst="roundRect">
              <a:avLst>
                <a:gd fmla="val 16667" name="adj"/>
              </a:avLst>
            </a:prstGeom>
            <a:solidFill>
              <a:srgbClr val="FCB912"/>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2"/>
                  </a:solidFill>
                  <a:latin typeface="Roboto Light"/>
                  <a:ea typeface="Roboto Light"/>
                  <a:cs typeface="Roboto Light"/>
                  <a:sym typeface="Roboto Light"/>
                </a:rPr>
                <a:t>01</a:t>
              </a:r>
              <a:endParaRPr b="0" i="0" sz="4000" u="none" cap="none" strike="noStrike">
                <a:solidFill>
                  <a:schemeClr val="dk2"/>
                </a:solidFill>
                <a:latin typeface="Roboto Light"/>
                <a:ea typeface="Roboto Light"/>
                <a:cs typeface="Roboto Light"/>
                <a:sym typeface="Roboto Light"/>
              </a:endParaRPr>
            </a:p>
          </p:txBody>
        </p:sp>
        <p:sp>
          <p:nvSpPr>
            <p:cNvPr id="573" name="Google Shape;573;p89"/>
            <p:cNvSpPr/>
            <p:nvPr/>
          </p:nvSpPr>
          <p:spPr>
            <a:xfrm rot="5400000">
              <a:off x="973100" y="1624950"/>
              <a:ext cx="333375" cy="188625"/>
            </a:xfrm>
            <a:prstGeom prst="flowChartExtract">
              <a:avLst/>
            </a:prstGeom>
            <a:solidFill>
              <a:srgbClr val="FCB91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oboto Light"/>
                <a:ea typeface="Roboto Light"/>
                <a:cs typeface="Roboto Light"/>
                <a:sym typeface="Roboto Light"/>
              </a:endParaRPr>
            </a:p>
          </p:txBody>
        </p:sp>
      </p:grpSp>
      <p:grpSp>
        <p:nvGrpSpPr>
          <p:cNvPr id="574" name="Google Shape;574;p89"/>
          <p:cNvGrpSpPr/>
          <p:nvPr/>
        </p:nvGrpSpPr>
        <p:grpSpPr>
          <a:xfrm>
            <a:off x="586818" y="2388924"/>
            <a:ext cx="1035841" cy="648384"/>
            <a:chOff x="457200" y="1466425"/>
            <a:chExt cx="776900" cy="486300"/>
          </a:xfrm>
        </p:grpSpPr>
        <p:sp>
          <p:nvSpPr>
            <p:cNvPr id="575" name="Google Shape;575;p89"/>
            <p:cNvSpPr/>
            <p:nvPr/>
          </p:nvSpPr>
          <p:spPr>
            <a:xfrm>
              <a:off x="457200" y="1466425"/>
              <a:ext cx="695400" cy="486300"/>
            </a:xfrm>
            <a:prstGeom prst="roundRect">
              <a:avLst>
                <a:gd fmla="val 16667" name="adj"/>
              </a:avLst>
            </a:prstGeom>
            <a:solidFill>
              <a:srgbClr val="082D49"/>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FFFFFF"/>
                  </a:solidFill>
                  <a:latin typeface="Roboto Light"/>
                  <a:ea typeface="Roboto Light"/>
                  <a:cs typeface="Roboto Light"/>
                  <a:sym typeface="Roboto Light"/>
                </a:rPr>
                <a:t>02</a:t>
              </a:r>
              <a:endParaRPr b="0" i="0" sz="4000" u="none" cap="none" strike="noStrike">
                <a:solidFill>
                  <a:srgbClr val="FFFFFF"/>
                </a:solidFill>
                <a:latin typeface="Roboto Light"/>
                <a:ea typeface="Roboto Light"/>
                <a:cs typeface="Roboto Light"/>
                <a:sym typeface="Roboto Light"/>
              </a:endParaRPr>
            </a:p>
          </p:txBody>
        </p:sp>
        <p:sp>
          <p:nvSpPr>
            <p:cNvPr id="576" name="Google Shape;576;p89"/>
            <p:cNvSpPr/>
            <p:nvPr/>
          </p:nvSpPr>
          <p:spPr>
            <a:xfrm rot="5400000">
              <a:off x="973100" y="1624950"/>
              <a:ext cx="333375" cy="188625"/>
            </a:xfrm>
            <a:prstGeom prst="flowChartExtract">
              <a:avLst/>
            </a:prstGeom>
            <a:solidFill>
              <a:srgbClr val="082D49"/>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oboto Light"/>
                <a:ea typeface="Roboto Light"/>
                <a:cs typeface="Roboto Light"/>
                <a:sym typeface="Roboto Light"/>
              </a:endParaRPr>
            </a:p>
          </p:txBody>
        </p:sp>
      </p:grpSp>
      <p:grpSp>
        <p:nvGrpSpPr>
          <p:cNvPr id="577" name="Google Shape;577;p89"/>
          <p:cNvGrpSpPr/>
          <p:nvPr/>
        </p:nvGrpSpPr>
        <p:grpSpPr>
          <a:xfrm>
            <a:off x="586818" y="3262064"/>
            <a:ext cx="1035841" cy="648384"/>
            <a:chOff x="457200" y="1466425"/>
            <a:chExt cx="776900" cy="486300"/>
          </a:xfrm>
        </p:grpSpPr>
        <p:sp>
          <p:nvSpPr>
            <p:cNvPr id="578" name="Google Shape;578;p89"/>
            <p:cNvSpPr/>
            <p:nvPr/>
          </p:nvSpPr>
          <p:spPr>
            <a:xfrm>
              <a:off x="457200" y="1466425"/>
              <a:ext cx="695400" cy="486300"/>
            </a:xfrm>
            <a:prstGeom prst="roundRect">
              <a:avLst>
                <a:gd fmla="val 16667" name="adj"/>
              </a:avLst>
            </a:prstGeom>
            <a:solidFill>
              <a:srgbClr val="0077DB"/>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FFFFFF"/>
                  </a:solidFill>
                  <a:latin typeface="Roboto Light"/>
                  <a:ea typeface="Roboto Light"/>
                  <a:cs typeface="Roboto Light"/>
                  <a:sym typeface="Roboto Light"/>
                </a:rPr>
                <a:t>03</a:t>
              </a:r>
              <a:endParaRPr b="0" i="0" sz="4000" u="none" cap="none" strike="noStrike">
                <a:solidFill>
                  <a:srgbClr val="FFFFFF"/>
                </a:solidFill>
                <a:latin typeface="Roboto Light"/>
                <a:ea typeface="Roboto Light"/>
                <a:cs typeface="Roboto Light"/>
                <a:sym typeface="Roboto Light"/>
              </a:endParaRPr>
            </a:p>
          </p:txBody>
        </p:sp>
        <p:sp>
          <p:nvSpPr>
            <p:cNvPr id="579" name="Google Shape;579;p89"/>
            <p:cNvSpPr/>
            <p:nvPr/>
          </p:nvSpPr>
          <p:spPr>
            <a:xfrm rot="5400000">
              <a:off x="973100" y="1624950"/>
              <a:ext cx="333375" cy="188625"/>
            </a:xfrm>
            <a:prstGeom prst="flowChartExtract">
              <a:avLst/>
            </a:prstGeom>
            <a:solidFill>
              <a:srgbClr val="0077DB"/>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oboto Light"/>
                <a:ea typeface="Roboto Light"/>
                <a:cs typeface="Roboto Light"/>
                <a:sym typeface="Roboto Light"/>
              </a:endParaRPr>
            </a:p>
          </p:txBody>
        </p:sp>
      </p:grpSp>
      <p:grpSp>
        <p:nvGrpSpPr>
          <p:cNvPr id="580" name="Google Shape;580;p89"/>
          <p:cNvGrpSpPr/>
          <p:nvPr/>
        </p:nvGrpSpPr>
        <p:grpSpPr>
          <a:xfrm>
            <a:off x="586818" y="4135204"/>
            <a:ext cx="1035841" cy="648384"/>
            <a:chOff x="457200" y="1466425"/>
            <a:chExt cx="776900" cy="486300"/>
          </a:xfrm>
        </p:grpSpPr>
        <p:sp>
          <p:nvSpPr>
            <p:cNvPr id="581" name="Google Shape;581;p89"/>
            <p:cNvSpPr/>
            <p:nvPr/>
          </p:nvSpPr>
          <p:spPr>
            <a:xfrm>
              <a:off x="457200" y="1466425"/>
              <a:ext cx="695400" cy="486300"/>
            </a:xfrm>
            <a:prstGeom prst="roundRect">
              <a:avLst>
                <a:gd fmla="val 16667" name="adj"/>
              </a:avLst>
            </a:prstGeom>
            <a:solidFill>
              <a:srgbClr val="00C7CC"/>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2"/>
                  </a:solidFill>
                  <a:latin typeface="Roboto Light"/>
                  <a:ea typeface="Roboto Light"/>
                  <a:cs typeface="Roboto Light"/>
                  <a:sym typeface="Roboto Light"/>
                </a:rPr>
                <a:t>04</a:t>
              </a:r>
              <a:endParaRPr b="0" i="0" sz="4000" u="none" cap="none" strike="noStrike">
                <a:solidFill>
                  <a:schemeClr val="dk2"/>
                </a:solidFill>
                <a:latin typeface="Roboto Light"/>
                <a:ea typeface="Roboto Light"/>
                <a:cs typeface="Roboto Light"/>
                <a:sym typeface="Roboto Light"/>
              </a:endParaRPr>
            </a:p>
          </p:txBody>
        </p:sp>
        <p:sp>
          <p:nvSpPr>
            <p:cNvPr id="582" name="Google Shape;582;p89"/>
            <p:cNvSpPr/>
            <p:nvPr/>
          </p:nvSpPr>
          <p:spPr>
            <a:xfrm rot="5400000">
              <a:off x="973100" y="1624950"/>
              <a:ext cx="333375" cy="188625"/>
            </a:xfrm>
            <a:prstGeom prst="flowChartExtract">
              <a:avLst/>
            </a:prstGeom>
            <a:solidFill>
              <a:srgbClr val="00C7C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oboto Light"/>
                <a:ea typeface="Roboto Light"/>
                <a:cs typeface="Roboto Light"/>
                <a:sym typeface="Roboto Light"/>
              </a:endParaRPr>
            </a:p>
          </p:txBody>
        </p:sp>
      </p:grpSp>
      <p:sp>
        <p:nvSpPr>
          <p:cNvPr id="583" name="Google Shape;583;p89"/>
          <p:cNvSpPr/>
          <p:nvPr/>
        </p:nvSpPr>
        <p:spPr>
          <a:xfrm>
            <a:off x="1780633" y="1515833"/>
            <a:ext cx="9488100" cy="648300"/>
          </a:xfrm>
          <a:prstGeom prst="roundRect">
            <a:avLst>
              <a:gd fmla="val 16667" name="adj"/>
            </a:avLst>
          </a:prstGeom>
          <a:solidFill>
            <a:srgbClr val="F2F2F2"/>
          </a:solidFill>
          <a:ln>
            <a:noFill/>
          </a:ln>
        </p:spPr>
        <p:txBody>
          <a:bodyPr anchorCtr="0" anchor="ctr" bIns="121900" lIns="182875"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2E5E73"/>
              </a:solidFill>
              <a:latin typeface="Roboto"/>
              <a:ea typeface="Roboto"/>
              <a:cs typeface="Roboto"/>
              <a:sym typeface="Roboto"/>
            </a:endParaRPr>
          </a:p>
        </p:txBody>
      </p:sp>
      <p:sp>
        <p:nvSpPr>
          <p:cNvPr id="584" name="Google Shape;584;p89"/>
          <p:cNvSpPr/>
          <p:nvPr/>
        </p:nvSpPr>
        <p:spPr>
          <a:xfrm>
            <a:off x="1780633" y="2388975"/>
            <a:ext cx="9488100" cy="648300"/>
          </a:xfrm>
          <a:prstGeom prst="roundRect">
            <a:avLst>
              <a:gd fmla="val 16667" name="adj"/>
            </a:avLst>
          </a:prstGeom>
          <a:solidFill>
            <a:srgbClr val="F2F2F2"/>
          </a:solidFill>
          <a:ln>
            <a:noFill/>
          </a:ln>
        </p:spPr>
        <p:txBody>
          <a:bodyPr anchorCtr="0" anchor="ctr" bIns="121900" lIns="182875" spcFirstLastPara="1" rIns="121900" wrap="square" tIns="121900">
            <a:noAutofit/>
          </a:bodyPr>
          <a:lstStyle/>
          <a:p>
            <a:pPr indent="0" lvl="0" marL="0" marR="0" rtl="0" algn="l">
              <a:lnSpc>
                <a:spcPct val="100000"/>
              </a:lnSpc>
              <a:spcBef>
                <a:spcPts val="0"/>
              </a:spcBef>
              <a:spcAft>
                <a:spcPts val="0"/>
              </a:spcAft>
              <a:buClr>
                <a:srgbClr val="005E77"/>
              </a:buClr>
              <a:buSzPts val="1900"/>
              <a:buFont typeface="Arial"/>
              <a:buNone/>
            </a:pPr>
            <a:r>
              <a:t/>
            </a:r>
            <a:endParaRPr b="0" i="0" sz="1900" u="none" cap="none" strike="noStrike">
              <a:solidFill>
                <a:srgbClr val="2E5E73"/>
              </a:solidFill>
              <a:latin typeface="Roboto"/>
              <a:ea typeface="Roboto"/>
              <a:cs typeface="Roboto"/>
              <a:sym typeface="Roboto"/>
            </a:endParaRPr>
          </a:p>
        </p:txBody>
      </p:sp>
      <p:sp>
        <p:nvSpPr>
          <p:cNvPr id="585" name="Google Shape;585;p89"/>
          <p:cNvSpPr/>
          <p:nvPr/>
        </p:nvSpPr>
        <p:spPr>
          <a:xfrm>
            <a:off x="1780633" y="3262116"/>
            <a:ext cx="9488100" cy="648300"/>
          </a:xfrm>
          <a:prstGeom prst="roundRect">
            <a:avLst>
              <a:gd fmla="val 16667" name="adj"/>
            </a:avLst>
          </a:prstGeom>
          <a:solidFill>
            <a:srgbClr val="F2F2F2"/>
          </a:solidFill>
          <a:ln>
            <a:noFill/>
          </a:ln>
        </p:spPr>
        <p:txBody>
          <a:bodyPr anchorCtr="0" anchor="ctr" bIns="121900" lIns="182875" spcFirstLastPara="1" rIns="121900" wrap="square" tIns="121900">
            <a:noAutofit/>
          </a:bodyPr>
          <a:lstStyle/>
          <a:p>
            <a:pPr indent="0" lvl="0" marL="0" marR="0" rtl="0" algn="l">
              <a:lnSpc>
                <a:spcPct val="100000"/>
              </a:lnSpc>
              <a:spcBef>
                <a:spcPts val="0"/>
              </a:spcBef>
              <a:spcAft>
                <a:spcPts val="0"/>
              </a:spcAft>
              <a:buClr>
                <a:srgbClr val="005E77"/>
              </a:buClr>
              <a:buSzPts val="1900"/>
              <a:buFont typeface="Arial"/>
              <a:buNone/>
            </a:pPr>
            <a:r>
              <a:t/>
            </a:r>
            <a:endParaRPr b="0" i="0" sz="1900" u="none" cap="none" strike="noStrike">
              <a:solidFill>
                <a:srgbClr val="2E5E73"/>
              </a:solidFill>
              <a:latin typeface="Roboto"/>
              <a:ea typeface="Roboto"/>
              <a:cs typeface="Roboto"/>
              <a:sym typeface="Roboto"/>
            </a:endParaRPr>
          </a:p>
        </p:txBody>
      </p:sp>
      <p:sp>
        <p:nvSpPr>
          <p:cNvPr id="586" name="Google Shape;586;p89"/>
          <p:cNvSpPr/>
          <p:nvPr/>
        </p:nvSpPr>
        <p:spPr>
          <a:xfrm>
            <a:off x="1780633" y="4135258"/>
            <a:ext cx="9488100" cy="648300"/>
          </a:xfrm>
          <a:prstGeom prst="roundRect">
            <a:avLst>
              <a:gd fmla="val 16667" name="adj"/>
            </a:avLst>
          </a:prstGeom>
          <a:solidFill>
            <a:srgbClr val="F2F2F2"/>
          </a:solidFill>
          <a:ln>
            <a:noFill/>
          </a:ln>
        </p:spPr>
        <p:txBody>
          <a:bodyPr anchorCtr="0" anchor="ctr" bIns="121900" lIns="182875" spcFirstLastPara="1" rIns="121900" wrap="square" tIns="121900">
            <a:noAutofit/>
          </a:bodyPr>
          <a:lstStyle/>
          <a:p>
            <a:pPr indent="0" lvl="0" marL="0" marR="0" rtl="0" algn="l">
              <a:lnSpc>
                <a:spcPct val="100000"/>
              </a:lnSpc>
              <a:spcBef>
                <a:spcPts val="0"/>
              </a:spcBef>
              <a:spcAft>
                <a:spcPts val="0"/>
              </a:spcAft>
              <a:buClr>
                <a:srgbClr val="005E77"/>
              </a:buClr>
              <a:buSzPts val="1900"/>
              <a:buFont typeface="Arial"/>
              <a:buNone/>
            </a:pPr>
            <a:r>
              <a:t/>
            </a:r>
            <a:endParaRPr b="0" i="0" sz="1900" u="none" cap="none" strike="noStrike">
              <a:solidFill>
                <a:srgbClr val="2E5E73"/>
              </a:solidFill>
              <a:latin typeface="Roboto"/>
              <a:ea typeface="Roboto"/>
              <a:cs typeface="Roboto"/>
              <a:sym typeface="Roboto"/>
            </a:endParaRPr>
          </a:p>
        </p:txBody>
      </p:sp>
      <p:sp>
        <p:nvSpPr>
          <p:cNvPr id="587" name="Google Shape;587;p89"/>
          <p:cNvSpPr txBox="1"/>
          <p:nvPr>
            <p:ph type="title"/>
          </p:nvPr>
        </p:nvSpPr>
        <p:spPr>
          <a:xfrm>
            <a:off x="67" y="169867"/>
            <a:ext cx="12192000" cy="5247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588" name="Google Shape;588;p89"/>
          <p:cNvSpPr txBox="1"/>
          <p:nvPr>
            <p:ph idx="1" type="subTitle"/>
          </p:nvPr>
        </p:nvSpPr>
        <p:spPr>
          <a:xfrm>
            <a:off x="1805867" y="1505567"/>
            <a:ext cx="9488100" cy="648300"/>
          </a:xfrm>
          <a:prstGeom prst="rect">
            <a:avLst/>
          </a:prstGeom>
          <a:noFill/>
          <a:ln>
            <a:noFill/>
          </a:ln>
        </p:spPr>
        <p:txBody>
          <a:bodyPr anchorCtr="0" anchor="ctr" bIns="121900" lIns="121900" spcFirstLastPara="1" rIns="121900" wrap="square" tIns="121900">
            <a:noAutofit/>
          </a:bodyPr>
          <a:lstStyle>
            <a:lvl1pPr lvl="0" algn="l">
              <a:lnSpc>
                <a:spcPct val="115000"/>
              </a:lnSpc>
              <a:spcBef>
                <a:spcPts val="0"/>
              </a:spcBef>
              <a:spcAft>
                <a:spcPts val="0"/>
              </a:spcAft>
              <a:buSzPts val="1900"/>
              <a:buNone/>
              <a:defRPr sz="19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
        <p:nvSpPr>
          <p:cNvPr id="589" name="Google Shape;589;p89"/>
          <p:cNvSpPr txBox="1"/>
          <p:nvPr>
            <p:ph idx="2" type="subTitle"/>
          </p:nvPr>
        </p:nvSpPr>
        <p:spPr>
          <a:xfrm>
            <a:off x="1805867" y="2383833"/>
            <a:ext cx="9488100" cy="648300"/>
          </a:xfrm>
          <a:prstGeom prst="rect">
            <a:avLst/>
          </a:prstGeom>
          <a:noFill/>
          <a:ln>
            <a:noFill/>
          </a:ln>
        </p:spPr>
        <p:txBody>
          <a:bodyPr anchorCtr="0" anchor="ctr" bIns="121900" lIns="121900" spcFirstLastPara="1" rIns="121900" wrap="square" tIns="121900">
            <a:noAutofit/>
          </a:bodyPr>
          <a:lstStyle>
            <a:lvl1pPr lvl="0" algn="l">
              <a:lnSpc>
                <a:spcPct val="115000"/>
              </a:lnSpc>
              <a:spcBef>
                <a:spcPts val="0"/>
              </a:spcBef>
              <a:spcAft>
                <a:spcPts val="0"/>
              </a:spcAft>
              <a:buSzPts val="1900"/>
              <a:buNone/>
              <a:defRPr sz="19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
        <p:nvSpPr>
          <p:cNvPr id="590" name="Google Shape;590;p89"/>
          <p:cNvSpPr txBox="1"/>
          <p:nvPr>
            <p:ph idx="3" type="subTitle"/>
          </p:nvPr>
        </p:nvSpPr>
        <p:spPr>
          <a:xfrm>
            <a:off x="1805867" y="3259550"/>
            <a:ext cx="9488100" cy="648300"/>
          </a:xfrm>
          <a:prstGeom prst="rect">
            <a:avLst/>
          </a:prstGeom>
          <a:noFill/>
          <a:ln>
            <a:noFill/>
          </a:ln>
        </p:spPr>
        <p:txBody>
          <a:bodyPr anchorCtr="0" anchor="ctr" bIns="121900" lIns="121900" spcFirstLastPara="1" rIns="121900" wrap="square" tIns="121900">
            <a:noAutofit/>
          </a:bodyPr>
          <a:lstStyle>
            <a:lvl1pPr lvl="0" algn="l">
              <a:lnSpc>
                <a:spcPct val="115000"/>
              </a:lnSpc>
              <a:spcBef>
                <a:spcPts val="0"/>
              </a:spcBef>
              <a:spcAft>
                <a:spcPts val="0"/>
              </a:spcAft>
              <a:buSzPts val="1900"/>
              <a:buNone/>
              <a:defRPr sz="19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
        <p:nvSpPr>
          <p:cNvPr id="591" name="Google Shape;591;p89"/>
          <p:cNvSpPr txBox="1"/>
          <p:nvPr>
            <p:ph idx="4" type="subTitle"/>
          </p:nvPr>
        </p:nvSpPr>
        <p:spPr>
          <a:xfrm>
            <a:off x="1805867" y="4137817"/>
            <a:ext cx="9488100" cy="648300"/>
          </a:xfrm>
          <a:prstGeom prst="rect">
            <a:avLst/>
          </a:prstGeom>
          <a:noFill/>
          <a:ln>
            <a:noFill/>
          </a:ln>
        </p:spPr>
        <p:txBody>
          <a:bodyPr anchorCtr="0" anchor="ctr" bIns="121900" lIns="121900" spcFirstLastPara="1" rIns="121900" wrap="square" tIns="121900">
            <a:noAutofit/>
          </a:bodyPr>
          <a:lstStyle>
            <a:lvl1pPr lvl="0" algn="l">
              <a:lnSpc>
                <a:spcPct val="115000"/>
              </a:lnSpc>
              <a:spcBef>
                <a:spcPts val="0"/>
              </a:spcBef>
              <a:spcAft>
                <a:spcPts val="0"/>
              </a:spcAft>
              <a:buSzPts val="1900"/>
              <a:buNone/>
              <a:defRPr sz="19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
        <p:nvSpPr>
          <p:cNvPr id="592" name="Google Shape;592;p89"/>
          <p:cNvSpPr txBox="1"/>
          <p:nvPr>
            <p:ph idx="5" type="title"/>
          </p:nvPr>
        </p:nvSpPr>
        <p:spPr>
          <a:xfrm>
            <a:off x="-8000" y="687033"/>
            <a:ext cx="12256800" cy="4308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1900"/>
              <a:buFont typeface="Roboto Light"/>
              <a:buNone/>
              <a:defRPr b="0" sz="1900">
                <a:latin typeface="Roboto Light"/>
                <a:ea typeface="Roboto Light"/>
                <a:cs typeface="Roboto Light"/>
                <a:sym typeface="Roboto Light"/>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ternative Numbered Slide 1-3">
  <p:cSld name="CUSTOM_11_1_1_2_1">
    <p:spTree>
      <p:nvGrpSpPr>
        <p:cNvPr id="593" name="Shape 593"/>
        <p:cNvGrpSpPr/>
        <p:nvPr/>
      </p:nvGrpSpPr>
      <p:grpSpPr>
        <a:xfrm>
          <a:off x="0" y="0"/>
          <a:ext cx="0" cy="0"/>
          <a:chOff x="0" y="0"/>
          <a:chExt cx="0" cy="0"/>
        </a:xfrm>
      </p:grpSpPr>
      <p:sp>
        <p:nvSpPr>
          <p:cNvPr id="594" name="Google Shape;594;p90"/>
          <p:cNvSpPr txBox="1"/>
          <p:nvPr>
            <p:ph type="title"/>
          </p:nvPr>
        </p:nvSpPr>
        <p:spPr>
          <a:xfrm>
            <a:off x="67" y="169867"/>
            <a:ext cx="12192000" cy="5247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595" name="Google Shape;595;p90"/>
          <p:cNvSpPr/>
          <p:nvPr/>
        </p:nvSpPr>
        <p:spPr>
          <a:xfrm>
            <a:off x="1803400" y="1515833"/>
            <a:ext cx="10022700" cy="828300"/>
          </a:xfrm>
          <a:prstGeom prst="roundRect">
            <a:avLst>
              <a:gd fmla="val 16667" name="adj"/>
            </a:avLst>
          </a:prstGeom>
          <a:solidFill>
            <a:srgbClr val="F3F3F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nvGrpSpPr>
          <p:cNvPr id="596" name="Google Shape;596;p90"/>
          <p:cNvGrpSpPr/>
          <p:nvPr/>
        </p:nvGrpSpPr>
        <p:grpSpPr>
          <a:xfrm>
            <a:off x="609585" y="1515771"/>
            <a:ext cx="1035826" cy="828379"/>
            <a:chOff x="457200" y="1378813"/>
            <a:chExt cx="776889" cy="621300"/>
          </a:xfrm>
        </p:grpSpPr>
        <p:sp>
          <p:nvSpPr>
            <p:cNvPr id="597" name="Google Shape;597;p90"/>
            <p:cNvSpPr/>
            <p:nvPr/>
          </p:nvSpPr>
          <p:spPr>
            <a:xfrm>
              <a:off x="457200" y="1378813"/>
              <a:ext cx="695400" cy="621300"/>
            </a:xfrm>
            <a:prstGeom prst="roundRect">
              <a:avLst>
                <a:gd fmla="val 16667" name="adj"/>
              </a:avLst>
            </a:prstGeom>
            <a:solidFill>
              <a:schemeClr val="accent1"/>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2"/>
                  </a:solidFill>
                  <a:latin typeface="Roboto Light"/>
                  <a:ea typeface="Roboto Light"/>
                  <a:cs typeface="Roboto Light"/>
                  <a:sym typeface="Roboto Light"/>
                </a:rPr>
                <a:t>01</a:t>
              </a:r>
              <a:endParaRPr b="0" i="0" sz="4000" u="none" cap="none" strike="noStrike">
                <a:solidFill>
                  <a:schemeClr val="dk2"/>
                </a:solidFill>
                <a:latin typeface="Roboto Light"/>
                <a:ea typeface="Roboto Light"/>
                <a:cs typeface="Roboto Light"/>
                <a:sym typeface="Roboto Light"/>
              </a:endParaRPr>
            </a:p>
          </p:txBody>
        </p:sp>
        <p:sp>
          <p:nvSpPr>
            <p:cNvPr id="598" name="Google Shape;598;p90"/>
            <p:cNvSpPr/>
            <p:nvPr/>
          </p:nvSpPr>
          <p:spPr>
            <a:xfrm rot="5400000">
              <a:off x="969614" y="1607625"/>
              <a:ext cx="340325" cy="188625"/>
            </a:xfrm>
            <a:prstGeom prst="flowChartExtra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Roboto Light"/>
                <a:ea typeface="Roboto Light"/>
                <a:cs typeface="Roboto Light"/>
                <a:sym typeface="Roboto Light"/>
              </a:endParaRPr>
            </a:p>
          </p:txBody>
        </p:sp>
      </p:grpSp>
      <p:grpSp>
        <p:nvGrpSpPr>
          <p:cNvPr id="599" name="Google Shape;599;p90"/>
          <p:cNvGrpSpPr/>
          <p:nvPr/>
        </p:nvGrpSpPr>
        <p:grpSpPr>
          <a:xfrm>
            <a:off x="609585" y="2648987"/>
            <a:ext cx="1035826" cy="828379"/>
            <a:chOff x="457200" y="1378813"/>
            <a:chExt cx="776889" cy="621300"/>
          </a:xfrm>
        </p:grpSpPr>
        <p:sp>
          <p:nvSpPr>
            <p:cNvPr id="600" name="Google Shape;600;p90"/>
            <p:cNvSpPr/>
            <p:nvPr/>
          </p:nvSpPr>
          <p:spPr>
            <a:xfrm>
              <a:off x="457200" y="1378813"/>
              <a:ext cx="695400" cy="621300"/>
            </a:xfrm>
            <a:prstGeom prst="roundRect">
              <a:avLst>
                <a:gd fmla="val 16667" name="adj"/>
              </a:avLst>
            </a:prstGeom>
            <a:solidFill>
              <a:schemeClr val="dk2"/>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FFFFFF"/>
                  </a:solidFill>
                  <a:latin typeface="Roboto Light"/>
                  <a:ea typeface="Roboto Light"/>
                  <a:cs typeface="Roboto Light"/>
                  <a:sym typeface="Roboto Light"/>
                </a:rPr>
                <a:t>02</a:t>
              </a:r>
              <a:endParaRPr b="0" i="0" sz="4000" u="none" cap="none" strike="noStrike">
                <a:solidFill>
                  <a:srgbClr val="FFFFFF"/>
                </a:solidFill>
                <a:latin typeface="Roboto Light"/>
                <a:ea typeface="Roboto Light"/>
                <a:cs typeface="Roboto Light"/>
                <a:sym typeface="Roboto Light"/>
              </a:endParaRPr>
            </a:p>
          </p:txBody>
        </p:sp>
        <p:sp>
          <p:nvSpPr>
            <p:cNvPr id="601" name="Google Shape;601;p90"/>
            <p:cNvSpPr/>
            <p:nvPr/>
          </p:nvSpPr>
          <p:spPr>
            <a:xfrm rot="5400000">
              <a:off x="969614" y="1607625"/>
              <a:ext cx="340325" cy="188625"/>
            </a:xfrm>
            <a:prstGeom prst="flowChartExtra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Roboto Light"/>
                <a:ea typeface="Roboto Light"/>
                <a:cs typeface="Roboto Light"/>
                <a:sym typeface="Roboto Light"/>
              </a:endParaRPr>
            </a:p>
          </p:txBody>
        </p:sp>
      </p:grpSp>
      <p:grpSp>
        <p:nvGrpSpPr>
          <p:cNvPr id="602" name="Google Shape;602;p90"/>
          <p:cNvGrpSpPr/>
          <p:nvPr/>
        </p:nvGrpSpPr>
        <p:grpSpPr>
          <a:xfrm>
            <a:off x="609585" y="3775821"/>
            <a:ext cx="1035826" cy="828379"/>
            <a:chOff x="457200" y="1378813"/>
            <a:chExt cx="776889" cy="621300"/>
          </a:xfrm>
        </p:grpSpPr>
        <p:sp>
          <p:nvSpPr>
            <p:cNvPr id="603" name="Google Shape;603;p90"/>
            <p:cNvSpPr/>
            <p:nvPr/>
          </p:nvSpPr>
          <p:spPr>
            <a:xfrm>
              <a:off x="457200" y="1378813"/>
              <a:ext cx="695400" cy="621300"/>
            </a:xfrm>
            <a:prstGeom prst="roundRect">
              <a:avLst>
                <a:gd fmla="val 16667" name="adj"/>
              </a:avLst>
            </a:prstGeom>
            <a:solidFill>
              <a:srgbClr val="1475D4"/>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FFFFFF"/>
                  </a:solidFill>
                  <a:latin typeface="Roboto Light"/>
                  <a:ea typeface="Roboto Light"/>
                  <a:cs typeface="Roboto Light"/>
                  <a:sym typeface="Roboto Light"/>
                </a:rPr>
                <a:t>03</a:t>
              </a:r>
              <a:endParaRPr b="0" i="0" sz="4000" u="none" cap="none" strike="noStrike">
                <a:solidFill>
                  <a:srgbClr val="FFFFFF"/>
                </a:solidFill>
                <a:latin typeface="Roboto Light"/>
                <a:ea typeface="Roboto Light"/>
                <a:cs typeface="Roboto Light"/>
                <a:sym typeface="Roboto Light"/>
              </a:endParaRPr>
            </a:p>
          </p:txBody>
        </p:sp>
        <p:sp>
          <p:nvSpPr>
            <p:cNvPr id="604" name="Google Shape;604;p90"/>
            <p:cNvSpPr/>
            <p:nvPr/>
          </p:nvSpPr>
          <p:spPr>
            <a:xfrm rot="5400000">
              <a:off x="969614" y="1607625"/>
              <a:ext cx="340325" cy="188625"/>
            </a:xfrm>
            <a:prstGeom prst="flowChartExtract">
              <a:avLst/>
            </a:prstGeom>
            <a:solidFill>
              <a:srgbClr val="1475D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Roboto Light"/>
                <a:ea typeface="Roboto Light"/>
                <a:cs typeface="Roboto Light"/>
                <a:sym typeface="Roboto Light"/>
              </a:endParaRPr>
            </a:p>
          </p:txBody>
        </p:sp>
      </p:grpSp>
      <p:sp>
        <p:nvSpPr>
          <p:cNvPr id="605" name="Google Shape;605;p90"/>
          <p:cNvSpPr/>
          <p:nvPr/>
        </p:nvSpPr>
        <p:spPr>
          <a:xfrm>
            <a:off x="1803400" y="2652248"/>
            <a:ext cx="10022700" cy="828300"/>
          </a:xfrm>
          <a:prstGeom prst="roundRect">
            <a:avLst>
              <a:gd fmla="val 16667" name="adj"/>
            </a:avLst>
          </a:prstGeom>
          <a:solidFill>
            <a:srgbClr val="F3F3F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06" name="Google Shape;606;p90"/>
          <p:cNvSpPr/>
          <p:nvPr/>
        </p:nvSpPr>
        <p:spPr>
          <a:xfrm>
            <a:off x="1803400" y="3775867"/>
            <a:ext cx="10022700" cy="828300"/>
          </a:xfrm>
          <a:prstGeom prst="roundRect">
            <a:avLst>
              <a:gd fmla="val 16667" name="adj"/>
            </a:avLst>
          </a:prstGeom>
          <a:solidFill>
            <a:srgbClr val="F3F3F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07" name="Google Shape;607;p90"/>
          <p:cNvSpPr txBox="1"/>
          <p:nvPr/>
        </p:nvSpPr>
        <p:spPr>
          <a:xfrm>
            <a:off x="-16400" y="1572344"/>
            <a:ext cx="12224700" cy="809100"/>
          </a:xfrm>
          <a:prstGeom prst="rect">
            <a:avLst/>
          </a:prstGeom>
          <a:noFill/>
          <a:ln>
            <a:noFill/>
          </a:ln>
        </p:spPr>
        <p:txBody>
          <a:bodyPr anchorCtr="0" anchor="ctr" bIns="0" lIns="2072625" spcFirstLastPara="1" rIns="609600" wrap="square" tIns="0">
            <a:noAutofit/>
          </a:bodyPr>
          <a:lstStyle/>
          <a:p>
            <a:pPr indent="0" lvl="0" marL="0" marR="0" rtl="0" algn="l">
              <a:lnSpc>
                <a:spcPct val="115000"/>
              </a:lnSpc>
              <a:spcBef>
                <a:spcPts val="0"/>
              </a:spcBef>
              <a:spcAft>
                <a:spcPts val="0"/>
              </a:spcAft>
              <a:buClr>
                <a:srgbClr val="000000"/>
              </a:buClr>
              <a:buSzPts val="1900"/>
              <a:buFont typeface="Arial"/>
              <a:buNone/>
            </a:pPr>
            <a:r>
              <a:t/>
            </a:r>
            <a:endParaRPr b="0" i="0" sz="1900" u="none" cap="none" strike="noStrike">
              <a:solidFill>
                <a:schemeClr val="dk1"/>
              </a:solidFill>
              <a:latin typeface="Roboto"/>
              <a:ea typeface="Roboto"/>
              <a:cs typeface="Roboto"/>
              <a:sym typeface="Roboto"/>
            </a:endParaRPr>
          </a:p>
        </p:txBody>
      </p:sp>
      <p:sp>
        <p:nvSpPr>
          <p:cNvPr id="608" name="Google Shape;608;p90"/>
          <p:cNvSpPr txBox="1"/>
          <p:nvPr/>
        </p:nvSpPr>
        <p:spPr>
          <a:xfrm>
            <a:off x="-16400" y="2655451"/>
            <a:ext cx="12224700" cy="809100"/>
          </a:xfrm>
          <a:prstGeom prst="rect">
            <a:avLst/>
          </a:prstGeom>
          <a:noFill/>
          <a:ln>
            <a:noFill/>
          </a:ln>
        </p:spPr>
        <p:txBody>
          <a:bodyPr anchorCtr="0" anchor="ctr" bIns="0" lIns="2072625" spcFirstLastPara="1" rIns="609600" wrap="square" tIns="0">
            <a:noAutofit/>
          </a:bodyPr>
          <a:lstStyle/>
          <a:p>
            <a:pPr indent="0" lvl="0" marL="0" marR="0" rtl="0" algn="l">
              <a:lnSpc>
                <a:spcPct val="115000"/>
              </a:lnSpc>
              <a:spcBef>
                <a:spcPts val="0"/>
              </a:spcBef>
              <a:spcAft>
                <a:spcPts val="0"/>
              </a:spcAft>
              <a:buClr>
                <a:srgbClr val="000000"/>
              </a:buClr>
              <a:buSzPts val="1900"/>
              <a:buFont typeface="Arial"/>
              <a:buNone/>
            </a:pPr>
            <a:r>
              <a:t/>
            </a:r>
            <a:endParaRPr b="0" i="0" sz="1900" u="none" cap="none" strike="noStrike">
              <a:solidFill>
                <a:schemeClr val="dk1"/>
              </a:solidFill>
              <a:latin typeface="Roboto"/>
              <a:ea typeface="Roboto"/>
              <a:cs typeface="Roboto"/>
              <a:sym typeface="Roboto"/>
            </a:endParaRPr>
          </a:p>
        </p:txBody>
      </p:sp>
      <p:sp>
        <p:nvSpPr>
          <p:cNvPr id="609" name="Google Shape;609;p90"/>
          <p:cNvSpPr txBox="1"/>
          <p:nvPr/>
        </p:nvSpPr>
        <p:spPr>
          <a:xfrm>
            <a:off x="0" y="3779084"/>
            <a:ext cx="12224700" cy="809100"/>
          </a:xfrm>
          <a:prstGeom prst="rect">
            <a:avLst/>
          </a:prstGeom>
          <a:noFill/>
          <a:ln>
            <a:noFill/>
          </a:ln>
        </p:spPr>
        <p:txBody>
          <a:bodyPr anchorCtr="0" anchor="ctr" bIns="0" lIns="2072625" spcFirstLastPara="1" rIns="609600" wrap="square" tIns="0">
            <a:noAutofit/>
          </a:bodyPr>
          <a:lstStyle/>
          <a:p>
            <a:pPr indent="0" lvl="0" marL="0" marR="0" rtl="0" algn="l">
              <a:lnSpc>
                <a:spcPct val="115000"/>
              </a:lnSpc>
              <a:spcBef>
                <a:spcPts val="0"/>
              </a:spcBef>
              <a:spcAft>
                <a:spcPts val="0"/>
              </a:spcAft>
              <a:buClr>
                <a:srgbClr val="000000"/>
              </a:buClr>
              <a:buSzPts val="1900"/>
              <a:buFont typeface="Arial"/>
              <a:buNone/>
            </a:pPr>
            <a:r>
              <a:t/>
            </a:r>
            <a:endParaRPr b="0" i="0" sz="1900" u="none" cap="none" strike="noStrike">
              <a:solidFill>
                <a:schemeClr val="dk1"/>
              </a:solidFill>
              <a:latin typeface="Roboto"/>
              <a:ea typeface="Roboto"/>
              <a:cs typeface="Roboto"/>
              <a:sym typeface="Roboto"/>
            </a:endParaRPr>
          </a:p>
        </p:txBody>
      </p:sp>
      <p:sp>
        <p:nvSpPr>
          <p:cNvPr id="610" name="Google Shape;610;p90"/>
          <p:cNvSpPr txBox="1"/>
          <p:nvPr>
            <p:ph idx="2" type="title"/>
          </p:nvPr>
        </p:nvSpPr>
        <p:spPr>
          <a:xfrm>
            <a:off x="-8000" y="687033"/>
            <a:ext cx="12256800" cy="4308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1900"/>
              <a:buFont typeface="Roboto Light"/>
              <a:buNone/>
              <a:defRPr b="0" sz="1900">
                <a:latin typeface="Roboto Light"/>
                <a:ea typeface="Roboto Light"/>
                <a:cs typeface="Roboto Light"/>
                <a:sym typeface="Roboto Light"/>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2 1 1 1">
  <p:cSld name="CUSTOM_11_1_1_1">
    <p:spTree>
      <p:nvGrpSpPr>
        <p:cNvPr id="611" name="Shape 611"/>
        <p:cNvGrpSpPr/>
        <p:nvPr/>
      </p:nvGrpSpPr>
      <p:grpSpPr>
        <a:xfrm>
          <a:off x="0" y="0"/>
          <a:ext cx="0" cy="0"/>
          <a:chOff x="0" y="0"/>
          <a:chExt cx="0" cy="0"/>
        </a:xfrm>
      </p:grpSpPr>
      <p:cxnSp>
        <p:nvCxnSpPr>
          <p:cNvPr id="612" name="Google Shape;612;p91"/>
          <p:cNvCxnSpPr/>
          <p:nvPr/>
        </p:nvCxnSpPr>
        <p:spPr>
          <a:xfrm>
            <a:off x="41267" y="2638367"/>
            <a:ext cx="1352400" cy="0"/>
          </a:xfrm>
          <a:prstGeom prst="straightConnector1">
            <a:avLst/>
          </a:prstGeom>
          <a:noFill/>
          <a:ln cap="flat" cmpd="sng" w="19050">
            <a:solidFill>
              <a:schemeClr val="accent6"/>
            </a:solidFill>
            <a:prstDash val="solid"/>
            <a:round/>
            <a:headEnd len="sm" w="sm" type="none"/>
            <a:tailEnd len="med" w="med" type="oval"/>
          </a:ln>
        </p:spPr>
      </p:cxnSp>
      <p:cxnSp>
        <p:nvCxnSpPr>
          <p:cNvPr id="613" name="Google Shape;613;p91"/>
          <p:cNvCxnSpPr/>
          <p:nvPr/>
        </p:nvCxnSpPr>
        <p:spPr>
          <a:xfrm>
            <a:off x="-8000" y="1732733"/>
            <a:ext cx="1401600" cy="0"/>
          </a:xfrm>
          <a:prstGeom prst="straightConnector1">
            <a:avLst/>
          </a:prstGeom>
          <a:noFill/>
          <a:ln cap="flat" cmpd="sng" w="19050">
            <a:solidFill>
              <a:schemeClr val="accent6"/>
            </a:solidFill>
            <a:prstDash val="solid"/>
            <a:round/>
            <a:headEnd len="sm" w="sm" type="none"/>
            <a:tailEnd len="med" w="med" type="oval"/>
          </a:ln>
        </p:spPr>
      </p:cxnSp>
      <p:cxnSp>
        <p:nvCxnSpPr>
          <p:cNvPr id="614" name="Google Shape;614;p91"/>
          <p:cNvCxnSpPr/>
          <p:nvPr/>
        </p:nvCxnSpPr>
        <p:spPr>
          <a:xfrm>
            <a:off x="19724" y="2639400"/>
            <a:ext cx="1374000" cy="0"/>
          </a:xfrm>
          <a:prstGeom prst="straightConnector1">
            <a:avLst/>
          </a:prstGeom>
          <a:noFill/>
          <a:ln cap="flat" cmpd="sng" w="19050">
            <a:solidFill>
              <a:schemeClr val="accent6"/>
            </a:solidFill>
            <a:prstDash val="solid"/>
            <a:round/>
            <a:headEnd len="sm" w="sm" type="none"/>
            <a:tailEnd len="med" w="med" type="oval"/>
          </a:ln>
        </p:spPr>
      </p:cxnSp>
      <p:cxnSp>
        <p:nvCxnSpPr>
          <p:cNvPr id="615" name="Google Shape;615;p91"/>
          <p:cNvCxnSpPr/>
          <p:nvPr/>
        </p:nvCxnSpPr>
        <p:spPr>
          <a:xfrm>
            <a:off x="33587" y="3490033"/>
            <a:ext cx="1360500" cy="0"/>
          </a:xfrm>
          <a:prstGeom prst="straightConnector1">
            <a:avLst/>
          </a:prstGeom>
          <a:noFill/>
          <a:ln cap="flat" cmpd="sng" w="19050">
            <a:solidFill>
              <a:schemeClr val="accent6"/>
            </a:solidFill>
            <a:prstDash val="solid"/>
            <a:round/>
            <a:headEnd len="sm" w="sm" type="none"/>
            <a:tailEnd len="med" w="med" type="oval"/>
          </a:ln>
        </p:spPr>
      </p:cxnSp>
      <p:cxnSp>
        <p:nvCxnSpPr>
          <p:cNvPr id="616" name="Google Shape;616;p91"/>
          <p:cNvCxnSpPr/>
          <p:nvPr/>
        </p:nvCxnSpPr>
        <p:spPr>
          <a:xfrm>
            <a:off x="-8000" y="4341833"/>
            <a:ext cx="1401600" cy="0"/>
          </a:xfrm>
          <a:prstGeom prst="straightConnector1">
            <a:avLst/>
          </a:prstGeom>
          <a:noFill/>
          <a:ln cap="flat" cmpd="sng" w="19050">
            <a:solidFill>
              <a:schemeClr val="accent6"/>
            </a:solidFill>
            <a:prstDash val="solid"/>
            <a:round/>
            <a:headEnd len="sm" w="sm" type="none"/>
            <a:tailEnd len="med" w="med" type="oval"/>
          </a:ln>
        </p:spPr>
      </p:cxnSp>
      <p:sp>
        <p:nvSpPr>
          <p:cNvPr id="617" name="Google Shape;617;p91"/>
          <p:cNvSpPr/>
          <p:nvPr/>
        </p:nvSpPr>
        <p:spPr>
          <a:xfrm>
            <a:off x="1271100" y="2371550"/>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91"/>
          <p:cNvSpPr/>
          <p:nvPr/>
        </p:nvSpPr>
        <p:spPr>
          <a:xfrm>
            <a:off x="1271100" y="3228117"/>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91"/>
          <p:cNvSpPr/>
          <p:nvPr/>
        </p:nvSpPr>
        <p:spPr>
          <a:xfrm>
            <a:off x="1271100" y="4084700"/>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91"/>
          <p:cNvSpPr/>
          <p:nvPr/>
        </p:nvSpPr>
        <p:spPr>
          <a:xfrm>
            <a:off x="1271100" y="1479400"/>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91"/>
          <p:cNvSpPr/>
          <p:nvPr/>
        </p:nvSpPr>
        <p:spPr>
          <a:xfrm>
            <a:off x="1161067" y="4126430"/>
            <a:ext cx="430800" cy="430800"/>
          </a:xfrm>
          <a:prstGeom prst="ellipse">
            <a:avLst/>
          </a:prstGeom>
          <a:solidFill>
            <a:schemeClr val="lt2"/>
          </a:solidFill>
          <a:ln cap="flat" cmpd="sng" w="7620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82D49"/>
              </a:solidFill>
              <a:latin typeface="Arial"/>
              <a:ea typeface="Arial"/>
              <a:cs typeface="Arial"/>
              <a:sym typeface="Arial"/>
            </a:endParaRPr>
          </a:p>
        </p:txBody>
      </p:sp>
      <p:sp>
        <p:nvSpPr>
          <p:cNvPr id="622" name="Google Shape;622;p91"/>
          <p:cNvSpPr txBox="1"/>
          <p:nvPr>
            <p:ph idx="1" type="subTitle"/>
          </p:nvPr>
        </p:nvSpPr>
        <p:spPr>
          <a:xfrm>
            <a:off x="1591867" y="1505567"/>
            <a:ext cx="9270000" cy="5337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sz="19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
        <p:nvSpPr>
          <p:cNvPr id="623" name="Google Shape;623;p91"/>
          <p:cNvSpPr txBox="1"/>
          <p:nvPr>
            <p:ph idx="2" type="subTitle"/>
          </p:nvPr>
        </p:nvSpPr>
        <p:spPr>
          <a:xfrm>
            <a:off x="1591867" y="2362200"/>
            <a:ext cx="9270000" cy="5337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sz="19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
        <p:nvSpPr>
          <p:cNvPr id="624" name="Google Shape;624;p91"/>
          <p:cNvSpPr txBox="1"/>
          <p:nvPr>
            <p:ph idx="3" type="subTitle"/>
          </p:nvPr>
        </p:nvSpPr>
        <p:spPr>
          <a:xfrm>
            <a:off x="1591867" y="3223233"/>
            <a:ext cx="9270000" cy="5337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sz="19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
        <p:nvSpPr>
          <p:cNvPr id="625" name="Google Shape;625;p91"/>
          <p:cNvSpPr txBox="1"/>
          <p:nvPr>
            <p:ph idx="4" type="subTitle"/>
          </p:nvPr>
        </p:nvSpPr>
        <p:spPr>
          <a:xfrm>
            <a:off x="1591867" y="4084300"/>
            <a:ext cx="9270000" cy="5337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sz="19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
        <p:nvSpPr>
          <p:cNvPr id="626" name="Google Shape;626;p91"/>
          <p:cNvSpPr/>
          <p:nvPr/>
        </p:nvSpPr>
        <p:spPr>
          <a:xfrm>
            <a:off x="1161067" y="3279547"/>
            <a:ext cx="430800" cy="430800"/>
          </a:xfrm>
          <a:prstGeom prst="ellipse">
            <a:avLst/>
          </a:prstGeom>
          <a:solidFill>
            <a:schemeClr val="lt2"/>
          </a:solidFill>
          <a:ln cap="flat" cmpd="sng" w="7620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82D49"/>
              </a:solidFill>
              <a:latin typeface="Arial"/>
              <a:ea typeface="Arial"/>
              <a:cs typeface="Arial"/>
              <a:sym typeface="Arial"/>
            </a:endParaRPr>
          </a:p>
        </p:txBody>
      </p:sp>
      <p:sp>
        <p:nvSpPr>
          <p:cNvPr id="627" name="Google Shape;627;p91"/>
          <p:cNvSpPr/>
          <p:nvPr/>
        </p:nvSpPr>
        <p:spPr>
          <a:xfrm>
            <a:off x="1161067" y="2423397"/>
            <a:ext cx="430800" cy="430800"/>
          </a:xfrm>
          <a:prstGeom prst="ellipse">
            <a:avLst/>
          </a:prstGeom>
          <a:solidFill>
            <a:schemeClr val="lt2"/>
          </a:solidFill>
          <a:ln cap="flat" cmpd="sng" w="7620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82D49"/>
              </a:solidFill>
              <a:latin typeface="Arial"/>
              <a:ea typeface="Arial"/>
              <a:cs typeface="Arial"/>
              <a:sym typeface="Arial"/>
            </a:endParaRPr>
          </a:p>
        </p:txBody>
      </p:sp>
      <p:sp>
        <p:nvSpPr>
          <p:cNvPr id="628" name="Google Shape;628;p91"/>
          <p:cNvSpPr/>
          <p:nvPr/>
        </p:nvSpPr>
        <p:spPr>
          <a:xfrm>
            <a:off x="1161067" y="1530797"/>
            <a:ext cx="430800" cy="430800"/>
          </a:xfrm>
          <a:prstGeom prst="ellipse">
            <a:avLst/>
          </a:prstGeom>
          <a:solidFill>
            <a:schemeClr val="lt2"/>
          </a:solidFill>
          <a:ln cap="flat" cmpd="sng" w="7620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82D49"/>
              </a:solidFill>
              <a:latin typeface="Arial"/>
              <a:ea typeface="Arial"/>
              <a:cs typeface="Arial"/>
              <a:sym typeface="Arial"/>
            </a:endParaRPr>
          </a:p>
        </p:txBody>
      </p:sp>
      <p:sp>
        <p:nvSpPr>
          <p:cNvPr id="629" name="Google Shape;629;p91"/>
          <p:cNvSpPr txBox="1"/>
          <p:nvPr>
            <p:ph type="title"/>
          </p:nvPr>
        </p:nvSpPr>
        <p:spPr>
          <a:xfrm>
            <a:off x="67" y="169867"/>
            <a:ext cx="12192000" cy="5247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630" name="Google Shape;630;p91"/>
          <p:cNvSpPr txBox="1"/>
          <p:nvPr>
            <p:ph idx="5" type="title"/>
          </p:nvPr>
        </p:nvSpPr>
        <p:spPr>
          <a:xfrm>
            <a:off x="-8000" y="687033"/>
            <a:ext cx="12256800" cy="4308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1900"/>
              <a:buFont typeface="Roboto Light"/>
              <a:buNone/>
              <a:defRPr b="0" sz="1900">
                <a:latin typeface="Roboto Light"/>
                <a:ea typeface="Roboto Light"/>
                <a:cs typeface="Roboto Light"/>
                <a:sym typeface="Roboto Light"/>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3">
  <p:cSld name="CUSTOM_12">
    <p:spTree>
      <p:nvGrpSpPr>
        <p:cNvPr id="631" name="Shape 631"/>
        <p:cNvGrpSpPr/>
        <p:nvPr/>
      </p:nvGrpSpPr>
      <p:grpSpPr>
        <a:xfrm>
          <a:off x="0" y="0"/>
          <a:ext cx="0" cy="0"/>
          <a:chOff x="0" y="0"/>
          <a:chExt cx="0" cy="0"/>
        </a:xfrm>
      </p:grpSpPr>
      <p:sp>
        <p:nvSpPr>
          <p:cNvPr id="632" name="Google Shape;632;p92"/>
          <p:cNvSpPr txBox="1"/>
          <p:nvPr/>
        </p:nvSpPr>
        <p:spPr>
          <a:xfrm>
            <a:off x="940689" y="1967900"/>
            <a:ext cx="1368900" cy="10671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5300"/>
              <a:buFont typeface="Arial"/>
              <a:buNone/>
            </a:pPr>
            <a:r>
              <a:rPr b="1" i="0" lang="en-US" sz="5300" u="none" cap="none" strike="noStrike">
                <a:solidFill>
                  <a:srgbClr val="2E5E73"/>
                </a:solidFill>
                <a:latin typeface="Roboto"/>
                <a:ea typeface="Roboto"/>
                <a:cs typeface="Roboto"/>
                <a:sym typeface="Roboto"/>
              </a:rPr>
              <a:t>01.</a:t>
            </a:r>
            <a:endParaRPr b="1" i="0" sz="5300" u="none" cap="none" strike="noStrike">
              <a:solidFill>
                <a:srgbClr val="2E5E73"/>
              </a:solidFill>
              <a:latin typeface="Roboto"/>
              <a:ea typeface="Roboto"/>
              <a:cs typeface="Roboto"/>
              <a:sym typeface="Roboto"/>
            </a:endParaRPr>
          </a:p>
        </p:txBody>
      </p:sp>
      <p:sp>
        <p:nvSpPr>
          <p:cNvPr id="633" name="Google Shape;633;p92"/>
          <p:cNvSpPr txBox="1"/>
          <p:nvPr/>
        </p:nvSpPr>
        <p:spPr>
          <a:xfrm>
            <a:off x="5040485" y="1967900"/>
            <a:ext cx="1368900" cy="10671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5300"/>
              <a:buFont typeface="Arial"/>
              <a:buNone/>
            </a:pPr>
            <a:r>
              <a:rPr b="1" i="0" lang="en-US" sz="5300" u="none" cap="none" strike="noStrike">
                <a:solidFill>
                  <a:srgbClr val="2E5E73"/>
                </a:solidFill>
                <a:latin typeface="Roboto"/>
                <a:ea typeface="Roboto"/>
                <a:cs typeface="Roboto"/>
                <a:sym typeface="Roboto"/>
              </a:rPr>
              <a:t>02.</a:t>
            </a:r>
            <a:endParaRPr b="1" i="0" sz="5300" u="none" cap="none" strike="noStrike">
              <a:solidFill>
                <a:srgbClr val="2E5E73"/>
              </a:solidFill>
              <a:latin typeface="Roboto"/>
              <a:ea typeface="Roboto"/>
              <a:cs typeface="Roboto"/>
              <a:sym typeface="Roboto"/>
            </a:endParaRPr>
          </a:p>
        </p:txBody>
      </p:sp>
      <p:sp>
        <p:nvSpPr>
          <p:cNvPr id="634" name="Google Shape;634;p92"/>
          <p:cNvSpPr txBox="1"/>
          <p:nvPr/>
        </p:nvSpPr>
        <p:spPr>
          <a:xfrm>
            <a:off x="9128077" y="1967900"/>
            <a:ext cx="1368900" cy="10671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5300"/>
              <a:buFont typeface="Arial"/>
              <a:buNone/>
            </a:pPr>
            <a:r>
              <a:rPr b="1" i="0" lang="en-US" sz="5300" u="none" cap="none" strike="noStrike">
                <a:solidFill>
                  <a:srgbClr val="2E5E73"/>
                </a:solidFill>
                <a:latin typeface="Roboto"/>
                <a:ea typeface="Roboto"/>
                <a:cs typeface="Roboto"/>
                <a:sym typeface="Roboto"/>
              </a:rPr>
              <a:t>03.</a:t>
            </a:r>
            <a:endParaRPr b="1" i="0" sz="5300" u="none" cap="none" strike="noStrike">
              <a:solidFill>
                <a:srgbClr val="2E5E73"/>
              </a:solidFill>
              <a:latin typeface="Roboto"/>
              <a:ea typeface="Roboto"/>
              <a:cs typeface="Roboto"/>
              <a:sym typeface="Roboto"/>
            </a:endParaRPr>
          </a:p>
        </p:txBody>
      </p:sp>
      <p:cxnSp>
        <p:nvCxnSpPr>
          <p:cNvPr id="635" name="Google Shape;635;p92"/>
          <p:cNvCxnSpPr/>
          <p:nvPr/>
        </p:nvCxnSpPr>
        <p:spPr>
          <a:xfrm>
            <a:off x="1094089" y="3086567"/>
            <a:ext cx="2413200" cy="0"/>
          </a:xfrm>
          <a:prstGeom prst="straightConnector1">
            <a:avLst/>
          </a:prstGeom>
          <a:noFill/>
          <a:ln cap="flat" cmpd="sng" w="19050">
            <a:solidFill>
              <a:srgbClr val="2E5E73"/>
            </a:solidFill>
            <a:prstDash val="solid"/>
            <a:round/>
            <a:headEnd len="sm" w="sm" type="none"/>
            <a:tailEnd len="sm" w="sm" type="none"/>
          </a:ln>
        </p:spPr>
      </p:cxnSp>
      <p:cxnSp>
        <p:nvCxnSpPr>
          <p:cNvPr id="636" name="Google Shape;636;p92"/>
          <p:cNvCxnSpPr/>
          <p:nvPr/>
        </p:nvCxnSpPr>
        <p:spPr>
          <a:xfrm>
            <a:off x="5193222" y="3086567"/>
            <a:ext cx="2413200" cy="0"/>
          </a:xfrm>
          <a:prstGeom prst="straightConnector1">
            <a:avLst/>
          </a:prstGeom>
          <a:noFill/>
          <a:ln cap="flat" cmpd="sng" w="19050">
            <a:solidFill>
              <a:srgbClr val="2E5E73"/>
            </a:solidFill>
            <a:prstDash val="solid"/>
            <a:round/>
            <a:headEnd len="sm" w="sm" type="none"/>
            <a:tailEnd len="sm" w="sm" type="none"/>
          </a:ln>
        </p:spPr>
      </p:cxnSp>
      <p:cxnSp>
        <p:nvCxnSpPr>
          <p:cNvPr id="637" name="Google Shape;637;p92"/>
          <p:cNvCxnSpPr/>
          <p:nvPr/>
        </p:nvCxnSpPr>
        <p:spPr>
          <a:xfrm>
            <a:off x="9272210" y="3086567"/>
            <a:ext cx="2413200" cy="0"/>
          </a:xfrm>
          <a:prstGeom prst="straightConnector1">
            <a:avLst/>
          </a:prstGeom>
          <a:noFill/>
          <a:ln cap="flat" cmpd="sng" w="19050">
            <a:solidFill>
              <a:srgbClr val="2E5E73"/>
            </a:solidFill>
            <a:prstDash val="solid"/>
            <a:round/>
            <a:headEnd len="sm" w="sm" type="none"/>
            <a:tailEnd len="sm" w="sm" type="none"/>
          </a:ln>
        </p:spPr>
      </p:cxnSp>
      <p:sp>
        <p:nvSpPr>
          <p:cNvPr id="638" name="Google Shape;638;p92"/>
          <p:cNvSpPr txBox="1"/>
          <p:nvPr>
            <p:ph idx="1" type="subTitle"/>
          </p:nvPr>
        </p:nvSpPr>
        <p:spPr>
          <a:xfrm>
            <a:off x="940667" y="4058667"/>
            <a:ext cx="2565900" cy="21105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sz="19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
        <p:nvSpPr>
          <p:cNvPr id="639" name="Google Shape;639;p92"/>
          <p:cNvSpPr txBox="1"/>
          <p:nvPr>
            <p:ph idx="2" type="subTitle"/>
          </p:nvPr>
        </p:nvSpPr>
        <p:spPr>
          <a:xfrm>
            <a:off x="5040467" y="4058667"/>
            <a:ext cx="2565900" cy="21105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sz="19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
        <p:nvSpPr>
          <p:cNvPr id="640" name="Google Shape;640;p92"/>
          <p:cNvSpPr txBox="1"/>
          <p:nvPr>
            <p:ph idx="3" type="subTitle"/>
          </p:nvPr>
        </p:nvSpPr>
        <p:spPr>
          <a:xfrm>
            <a:off x="9140233" y="4058667"/>
            <a:ext cx="2541600" cy="21105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sz="19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
        <p:nvSpPr>
          <p:cNvPr id="641" name="Google Shape;641;p92"/>
          <p:cNvSpPr txBox="1"/>
          <p:nvPr>
            <p:ph type="title"/>
          </p:nvPr>
        </p:nvSpPr>
        <p:spPr>
          <a:xfrm>
            <a:off x="940667" y="3330967"/>
            <a:ext cx="2541600" cy="727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sz="1900"/>
            </a:lvl2pPr>
            <a:lvl3pPr lvl="2" algn="l">
              <a:lnSpc>
                <a:spcPct val="100000"/>
              </a:lnSpc>
              <a:spcBef>
                <a:spcPts val="0"/>
              </a:spcBef>
              <a:spcAft>
                <a:spcPts val="0"/>
              </a:spcAft>
              <a:buSzPts val="1900"/>
              <a:buNone/>
              <a:defRPr sz="1900"/>
            </a:lvl3pPr>
            <a:lvl4pPr lvl="3" algn="l">
              <a:lnSpc>
                <a:spcPct val="100000"/>
              </a:lnSpc>
              <a:spcBef>
                <a:spcPts val="0"/>
              </a:spcBef>
              <a:spcAft>
                <a:spcPts val="0"/>
              </a:spcAft>
              <a:buSzPts val="1900"/>
              <a:buNone/>
              <a:defRPr sz="1900"/>
            </a:lvl4pPr>
            <a:lvl5pPr lvl="4" algn="l">
              <a:lnSpc>
                <a:spcPct val="100000"/>
              </a:lnSpc>
              <a:spcBef>
                <a:spcPts val="0"/>
              </a:spcBef>
              <a:spcAft>
                <a:spcPts val="0"/>
              </a:spcAft>
              <a:buSzPts val="1900"/>
              <a:buNone/>
              <a:defRPr sz="1900"/>
            </a:lvl5pPr>
            <a:lvl6pPr lvl="5" algn="l">
              <a:lnSpc>
                <a:spcPct val="100000"/>
              </a:lnSpc>
              <a:spcBef>
                <a:spcPts val="0"/>
              </a:spcBef>
              <a:spcAft>
                <a:spcPts val="0"/>
              </a:spcAft>
              <a:buSzPts val="1900"/>
              <a:buNone/>
              <a:defRPr sz="1900"/>
            </a:lvl6pPr>
            <a:lvl7pPr lvl="6" algn="l">
              <a:lnSpc>
                <a:spcPct val="100000"/>
              </a:lnSpc>
              <a:spcBef>
                <a:spcPts val="0"/>
              </a:spcBef>
              <a:spcAft>
                <a:spcPts val="0"/>
              </a:spcAft>
              <a:buSzPts val="1900"/>
              <a:buNone/>
              <a:defRPr sz="1900"/>
            </a:lvl7pPr>
            <a:lvl8pPr lvl="7" algn="l">
              <a:lnSpc>
                <a:spcPct val="100000"/>
              </a:lnSpc>
              <a:spcBef>
                <a:spcPts val="0"/>
              </a:spcBef>
              <a:spcAft>
                <a:spcPts val="0"/>
              </a:spcAft>
              <a:buSzPts val="1900"/>
              <a:buNone/>
              <a:defRPr sz="1900"/>
            </a:lvl8pPr>
            <a:lvl9pPr lvl="8" algn="l">
              <a:lnSpc>
                <a:spcPct val="100000"/>
              </a:lnSpc>
              <a:spcBef>
                <a:spcPts val="0"/>
              </a:spcBef>
              <a:spcAft>
                <a:spcPts val="0"/>
              </a:spcAft>
              <a:buSzPts val="1900"/>
              <a:buNone/>
              <a:defRPr sz="1900"/>
            </a:lvl9pPr>
          </a:lstStyle>
          <a:p/>
        </p:txBody>
      </p:sp>
      <p:sp>
        <p:nvSpPr>
          <p:cNvPr id="642" name="Google Shape;642;p92"/>
          <p:cNvSpPr txBox="1"/>
          <p:nvPr>
            <p:ph idx="4" type="title"/>
          </p:nvPr>
        </p:nvSpPr>
        <p:spPr>
          <a:xfrm>
            <a:off x="5040456" y="3330967"/>
            <a:ext cx="2541600" cy="727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sz="1900"/>
            </a:lvl2pPr>
            <a:lvl3pPr lvl="2" algn="l">
              <a:lnSpc>
                <a:spcPct val="100000"/>
              </a:lnSpc>
              <a:spcBef>
                <a:spcPts val="0"/>
              </a:spcBef>
              <a:spcAft>
                <a:spcPts val="0"/>
              </a:spcAft>
              <a:buSzPts val="1900"/>
              <a:buNone/>
              <a:defRPr sz="1900"/>
            </a:lvl3pPr>
            <a:lvl4pPr lvl="3" algn="l">
              <a:lnSpc>
                <a:spcPct val="100000"/>
              </a:lnSpc>
              <a:spcBef>
                <a:spcPts val="0"/>
              </a:spcBef>
              <a:spcAft>
                <a:spcPts val="0"/>
              </a:spcAft>
              <a:buSzPts val="1900"/>
              <a:buNone/>
              <a:defRPr sz="1900"/>
            </a:lvl4pPr>
            <a:lvl5pPr lvl="4" algn="l">
              <a:lnSpc>
                <a:spcPct val="100000"/>
              </a:lnSpc>
              <a:spcBef>
                <a:spcPts val="0"/>
              </a:spcBef>
              <a:spcAft>
                <a:spcPts val="0"/>
              </a:spcAft>
              <a:buSzPts val="1900"/>
              <a:buNone/>
              <a:defRPr sz="1900"/>
            </a:lvl5pPr>
            <a:lvl6pPr lvl="5" algn="l">
              <a:lnSpc>
                <a:spcPct val="100000"/>
              </a:lnSpc>
              <a:spcBef>
                <a:spcPts val="0"/>
              </a:spcBef>
              <a:spcAft>
                <a:spcPts val="0"/>
              </a:spcAft>
              <a:buSzPts val="1900"/>
              <a:buNone/>
              <a:defRPr sz="1900"/>
            </a:lvl6pPr>
            <a:lvl7pPr lvl="6" algn="l">
              <a:lnSpc>
                <a:spcPct val="100000"/>
              </a:lnSpc>
              <a:spcBef>
                <a:spcPts val="0"/>
              </a:spcBef>
              <a:spcAft>
                <a:spcPts val="0"/>
              </a:spcAft>
              <a:buSzPts val="1900"/>
              <a:buNone/>
              <a:defRPr sz="1900"/>
            </a:lvl7pPr>
            <a:lvl8pPr lvl="7" algn="l">
              <a:lnSpc>
                <a:spcPct val="100000"/>
              </a:lnSpc>
              <a:spcBef>
                <a:spcPts val="0"/>
              </a:spcBef>
              <a:spcAft>
                <a:spcPts val="0"/>
              </a:spcAft>
              <a:buSzPts val="1900"/>
              <a:buNone/>
              <a:defRPr sz="1900"/>
            </a:lvl8pPr>
            <a:lvl9pPr lvl="8" algn="l">
              <a:lnSpc>
                <a:spcPct val="100000"/>
              </a:lnSpc>
              <a:spcBef>
                <a:spcPts val="0"/>
              </a:spcBef>
              <a:spcAft>
                <a:spcPts val="0"/>
              </a:spcAft>
              <a:buSzPts val="1900"/>
              <a:buNone/>
              <a:defRPr sz="1900"/>
            </a:lvl9pPr>
          </a:lstStyle>
          <a:p/>
        </p:txBody>
      </p:sp>
      <p:sp>
        <p:nvSpPr>
          <p:cNvPr id="643" name="Google Shape;643;p92"/>
          <p:cNvSpPr txBox="1"/>
          <p:nvPr>
            <p:ph idx="5" type="title"/>
          </p:nvPr>
        </p:nvSpPr>
        <p:spPr>
          <a:xfrm>
            <a:off x="9140229" y="3330967"/>
            <a:ext cx="2541600" cy="727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sz="1900"/>
            </a:lvl2pPr>
            <a:lvl3pPr lvl="2" algn="l">
              <a:lnSpc>
                <a:spcPct val="100000"/>
              </a:lnSpc>
              <a:spcBef>
                <a:spcPts val="0"/>
              </a:spcBef>
              <a:spcAft>
                <a:spcPts val="0"/>
              </a:spcAft>
              <a:buSzPts val="1900"/>
              <a:buNone/>
              <a:defRPr sz="1900"/>
            </a:lvl3pPr>
            <a:lvl4pPr lvl="3" algn="l">
              <a:lnSpc>
                <a:spcPct val="100000"/>
              </a:lnSpc>
              <a:spcBef>
                <a:spcPts val="0"/>
              </a:spcBef>
              <a:spcAft>
                <a:spcPts val="0"/>
              </a:spcAft>
              <a:buSzPts val="1900"/>
              <a:buNone/>
              <a:defRPr sz="1900"/>
            </a:lvl4pPr>
            <a:lvl5pPr lvl="4" algn="l">
              <a:lnSpc>
                <a:spcPct val="100000"/>
              </a:lnSpc>
              <a:spcBef>
                <a:spcPts val="0"/>
              </a:spcBef>
              <a:spcAft>
                <a:spcPts val="0"/>
              </a:spcAft>
              <a:buSzPts val="1900"/>
              <a:buNone/>
              <a:defRPr sz="1900"/>
            </a:lvl5pPr>
            <a:lvl6pPr lvl="5" algn="l">
              <a:lnSpc>
                <a:spcPct val="100000"/>
              </a:lnSpc>
              <a:spcBef>
                <a:spcPts val="0"/>
              </a:spcBef>
              <a:spcAft>
                <a:spcPts val="0"/>
              </a:spcAft>
              <a:buSzPts val="1900"/>
              <a:buNone/>
              <a:defRPr sz="1900"/>
            </a:lvl6pPr>
            <a:lvl7pPr lvl="6" algn="l">
              <a:lnSpc>
                <a:spcPct val="100000"/>
              </a:lnSpc>
              <a:spcBef>
                <a:spcPts val="0"/>
              </a:spcBef>
              <a:spcAft>
                <a:spcPts val="0"/>
              </a:spcAft>
              <a:buSzPts val="1900"/>
              <a:buNone/>
              <a:defRPr sz="1900"/>
            </a:lvl7pPr>
            <a:lvl8pPr lvl="7" algn="l">
              <a:lnSpc>
                <a:spcPct val="100000"/>
              </a:lnSpc>
              <a:spcBef>
                <a:spcPts val="0"/>
              </a:spcBef>
              <a:spcAft>
                <a:spcPts val="0"/>
              </a:spcAft>
              <a:buSzPts val="1900"/>
              <a:buNone/>
              <a:defRPr sz="1900"/>
            </a:lvl8pPr>
            <a:lvl9pPr lvl="8" algn="l">
              <a:lnSpc>
                <a:spcPct val="100000"/>
              </a:lnSpc>
              <a:spcBef>
                <a:spcPts val="0"/>
              </a:spcBef>
              <a:spcAft>
                <a:spcPts val="0"/>
              </a:spcAft>
              <a:buSzPts val="1900"/>
              <a:buNone/>
              <a:defRPr sz="1900"/>
            </a:lvl9pPr>
          </a:lstStyle>
          <a:p/>
        </p:txBody>
      </p:sp>
      <p:sp>
        <p:nvSpPr>
          <p:cNvPr id="644" name="Google Shape;644;p92"/>
          <p:cNvSpPr txBox="1"/>
          <p:nvPr>
            <p:ph idx="6" type="title"/>
          </p:nvPr>
        </p:nvSpPr>
        <p:spPr>
          <a:xfrm>
            <a:off x="67" y="169867"/>
            <a:ext cx="12192000" cy="5247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645" name="Google Shape;645;p92"/>
          <p:cNvSpPr txBox="1"/>
          <p:nvPr>
            <p:ph idx="7" type="title"/>
          </p:nvPr>
        </p:nvSpPr>
        <p:spPr>
          <a:xfrm>
            <a:off x="-8000" y="687033"/>
            <a:ext cx="12256800" cy="4308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1900"/>
              <a:buFont typeface="Roboto Light"/>
              <a:buNone/>
              <a:defRPr b="0" sz="1900">
                <a:latin typeface="Roboto Light"/>
                <a:ea typeface="Roboto Light"/>
                <a:cs typeface="Roboto Light"/>
                <a:sym typeface="Roboto Light"/>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4">
  <p:cSld name="CUSTOM_13">
    <p:spTree>
      <p:nvGrpSpPr>
        <p:cNvPr id="646" name="Shape 646"/>
        <p:cNvGrpSpPr/>
        <p:nvPr/>
      </p:nvGrpSpPr>
      <p:grpSpPr>
        <a:xfrm>
          <a:off x="0" y="0"/>
          <a:ext cx="0" cy="0"/>
          <a:chOff x="0" y="0"/>
          <a:chExt cx="0" cy="0"/>
        </a:xfrm>
      </p:grpSpPr>
      <p:sp>
        <p:nvSpPr>
          <p:cNvPr id="647" name="Google Shape;647;p93"/>
          <p:cNvSpPr/>
          <p:nvPr/>
        </p:nvSpPr>
        <p:spPr>
          <a:xfrm>
            <a:off x="1113000" y="2215867"/>
            <a:ext cx="1026900" cy="1026900"/>
          </a:xfrm>
          <a:prstGeom prst="ellipse">
            <a:avLst/>
          </a:prstGeom>
          <a:solidFill>
            <a:srgbClr val="2E5E7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48" name="Google Shape;648;p93"/>
          <p:cNvSpPr/>
          <p:nvPr/>
        </p:nvSpPr>
        <p:spPr>
          <a:xfrm>
            <a:off x="4958847" y="2215867"/>
            <a:ext cx="1026900" cy="1026900"/>
          </a:xfrm>
          <a:prstGeom prst="ellipse">
            <a:avLst/>
          </a:prstGeom>
          <a:solidFill>
            <a:srgbClr val="2E5E7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49" name="Google Shape;649;p93"/>
          <p:cNvSpPr/>
          <p:nvPr/>
        </p:nvSpPr>
        <p:spPr>
          <a:xfrm>
            <a:off x="8818700" y="2215867"/>
            <a:ext cx="1026900" cy="1026900"/>
          </a:xfrm>
          <a:prstGeom prst="ellipse">
            <a:avLst/>
          </a:prstGeom>
          <a:solidFill>
            <a:srgbClr val="2E5E7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50" name="Google Shape;650;p93"/>
          <p:cNvSpPr txBox="1"/>
          <p:nvPr/>
        </p:nvSpPr>
        <p:spPr>
          <a:xfrm>
            <a:off x="1113000" y="2320400"/>
            <a:ext cx="1026900" cy="8619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FFFFFF"/>
                </a:solidFill>
                <a:latin typeface="Roboto"/>
                <a:ea typeface="Roboto"/>
                <a:cs typeface="Roboto"/>
                <a:sym typeface="Roboto"/>
              </a:rPr>
              <a:t>01</a:t>
            </a:r>
            <a:endParaRPr b="0" i="0" sz="4000" u="none" cap="none" strike="noStrike">
              <a:solidFill>
                <a:srgbClr val="FFFFFF"/>
              </a:solidFill>
              <a:latin typeface="Roboto"/>
              <a:ea typeface="Roboto"/>
              <a:cs typeface="Roboto"/>
              <a:sym typeface="Roboto"/>
            </a:endParaRPr>
          </a:p>
        </p:txBody>
      </p:sp>
      <p:sp>
        <p:nvSpPr>
          <p:cNvPr id="651" name="Google Shape;651;p93"/>
          <p:cNvSpPr txBox="1"/>
          <p:nvPr/>
        </p:nvSpPr>
        <p:spPr>
          <a:xfrm>
            <a:off x="4959000" y="2320400"/>
            <a:ext cx="1026900" cy="8619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FFFFFF"/>
                </a:solidFill>
                <a:latin typeface="Roboto"/>
                <a:ea typeface="Roboto"/>
                <a:cs typeface="Roboto"/>
                <a:sym typeface="Roboto"/>
              </a:rPr>
              <a:t>02</a:t>
            </a:r>
            <a:endParaRPr b="0" i="0" sz="4000" u="none" cap="none" strike="noStrike">
              <a:solidFill>
                <a:srgbClr val="FFFFFF"/>
              </a:solidFill>
              <a:latin typeface="Roboto"/>
              <a:ea typeface="Roboto"/>
              <a:cs typeface="Roboto"/>
              <a:sym typeface="Roboto"/>
            </a:endParaRPr>
          </a:p>
        </p:txBody>
      </p:sp>
      <p:sp>
        <p:nvSpPr>
          <p:cNvPr id="652" name="Google Shape;652;p93"/>
          <p:cNvSpPr txBox="1"/>
          <p:nvPr/>
        </p:nvSpPr>
        <p:spPr>
          <a:xfrm>
            <a:off x="8818700" y="2320400"/>
            <a:ext cx="1026900" cy="8619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FFFFFF"/>
                </a:solidFill>
                <a:latin typeface="Roboto"/>
                <a:ea typeface="Roboto"/>
                <a:cs typeface="Roboto"/>
                <a:sym typeface="Roboto"/>
              </a:rPr>
              <a:t>03</a:t>
            </a:r>
            <a:endParaRPr b="0" i="0" sz="4000" u="none" cap="none" strike="noStrike">
              <a:solidFill>
                <a:srgbClr val="FFFFFF"/>
              </a:solidFill>
              <a:latin typeface="Roboto"/>
              <a:ea typeface="Roboto"/>
              <a:cs typeface="Roboto"/>
              <a:sym typeface="Roboto"/>
            </a:endParaRPr>
          </a:p>
        </p:txBody>
      </p:sp>
      <p:sp>
        <p:nvSpPr>
          <p:cNvPr id="653" name="Google Shape;653;p93"/>
          <p:cNvSpPr txBox="1"/>
          <p:nvPr>
            <p:ph idx="1" type="subTitle"/>
          </p:nvPr>
        </p:nvSpPr>
        <p:spPr>
          <a:xfrm>
            <a:off x="1195267" y="3957067"/>
            <a:ext cx="2565900" cy="21105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Font typeface="Roboto"/>
              <a:buNone/>
              <a:defRPr sz="1900">
                <a:latin typeface="Roboto"/>
                <a:ea typeface="Roboto"/>
                <a:cs typeface="Roboto"/>
                <a:sym typeface="Roboto"/>
              </a:defRPr>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
        <p:nvSpPr>
          <p:cNvPr id="654" name="Google Shape;654;p93"/>
          <p:cNvSpPr txBox="1"/>
          <p:nvPr>
            <p:ph type="title"/>
          </p:nvPr>
        </p:nvSpPr>
        <p:spPr>
          <a:xfrm>
            <a:off x="1195267" y="3229367"/>
            <a:ext cx="2541600" cy="727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sz="1900"/>
            </a:lvl2pPr>
            <a:lvl3pPr lvl="2" algn="l">
              <a:lnSpc>
                <a:spcPct val="100000"/>
              </a:lnSpc>
              <a:spcBef>
                <a:spcPts val="0"/>
              </a:spcBef>
              <a:spcAft>
                <a:spcPts val="0"/>
              </a:spcAft>
              <a:buSzPts val="1900"/>
              <a:buNone/>
              <a:defRPr sz="1900"/>
            </a:lvl3pPr>
            <a:lvl4pPr lvl="3" algn="l">
              <a:lnSpc>
                <a:spcPct val="100000"/>
              </a:lnSpc>
              <a:spcBef>
                <a:spcPts val="0"/>
              </a:spcBef>
              <a:spcAft>
                <a:spcPts val="0"/>
              </a:spcAft>
              <a:buSzPts val="1900"/>
              <a:buNone/>
              <a:defRPr sz="1900"/>
            </a:lvl4pPr>
            <a:lvl5pPr lvl="4" algn="l">
              <a:lnSpc>
                <a:spcPct val="100000"/>
              </a:lnSpc>
              <a:spcBef>
                <a:spcPts val="0"/>
              </a:spcBef>
              <a:spcAft>
                <a:spcPts val="0"/>
              </a:spcAft>
              <a:buSzPts val="1900"/>
              <a:buNone/>
              <a:defRPr sz="1900"/>
            </a:lvl5pPr>
            <a:lvl6pPr lvl="5" algn="l">
              <a:lnSpc>
                <a:spcPct val="100000"/>
              </a:lnSpc>
              <a:spcBef>
                <a:spcPts val="0"/>
              </a:spcBef>
              <a:spcAft>
                <a:spcPts val="0"/>
              </a:spcAft>
              <a:buSzPts val="1900"/>
              <a:buNone/>
              <a:defRPr sz="1900"/>
            </a:lvl6pPr>
            <a:lvl7pPr lvl="6" algn="l">
              <a:lnSpc>
                <a:spcPct val="100000"/>
              </a:lnSpc>
              <a:spcBef>
                <a:spcPts val="0"/>
              </a:spcBef>
              <a:spcAft>
                <a:spcPts val="0"/>
              </a:spcAft>
              <a:buSzPts val="1900"/>
              <a:buNone/>
              <a:defRPr sz="1900"/>
            </a:lvl7pPr>
            <a:lvl8pPr lvl="7" algn="l">
              <a:lnSpc>
                <a:spcPct val="100000"/>
              </a:lnSpc>
              <a:spcBef>
                <a:spcPts val="0"/>
              </a:spcBef>
              <a:spcAft>
                <a:spcPts val="0"/>
              </a:spcAft>
              <a:buSzPts val="1900"/>
              <a:buNone/>
              <a:defRPr sz="1900"/>
            </a:lvl8pPr>
            <a:lvl9pPr lvl="8" algn="l">
              <a:lnSpc>
                <a:spcPct val="100000"/>
              </a:lnSpc>
              <a:spcBef>
                <a:spcPts val="0"/>
              </a:spcBef>
              <a:spcAft>
                <a:spcPts val="0"/>
              </a:spcAft>
              <a:buSzPts val="1900"/>
              <a:buNone/>
              <a:defRPr sz="1900"/>
            </a:lvl9pPr>
          </a:lstStyle>
          <a:p/>
        </p:txBody>
      </p:sp>
      <p:sp>
        <p:nvSpPr>
          <p:cNvPr id="655" name="Google Shape;655;p93"/>
          <p:cNvSpPr txBox="1"/>
          <p:nvPr>
            <p:ph idx="2" type="subTitle"/>
          </p:nvPr>
        </p:nvSpPr>
        <p:spPr>
          <a:xfrm>
            <a:off x="5072933" y="3957067"/>
            <a:ext cx="2565900" cy="21105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Font typeface="Roboto"/>
              <a:buNone/>
              <a:defRPr sz="1900">
                <a:latin typeface="Roboto"/>
                <a:ea typeface="Roboto"/>
                <a:cs typeface="Roboto"/>
                <a:sym typeface="Roboto"/>
              </a:defRPr>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
        <p:nvSpPr>
          <p:cNvPr id="656" name="Google Shape;656;p93"/>
          <p:cNvSpPr txBox="1"/>
          <p:nvPr>
            <p:ph idx="3" type="title"/>
          </p:nvPr>
        </p:nvSpPr>
        <p:spPr>
          <a:xfrm>
            <a:off x="5072923" y="3229367"/>
            <a:ext cx="2541600" cy="727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sz="1900"/>
            </a:lvl2pPr>
            <a:lvl3pPr lvl="2" algn="l">
              <a:lnSpc>
                <a:spcPct val="100000"/>
              </a:lnSpc>
              <a:spcBef>
                <a:spcPts val="0"/>
              </a:spcBef>
              <a:spcAft>
                <a:spcPts val="0"/>
              </a:spcAft>
              <a:buSzPts val="1900"/>
              <a:buNone/>
              <a:defRPr sz="1900"/>
            </a:lvl3pPr>
            <a:lvl4pPr lvl="3" algn="l">
              <a:lnSpc>
                <a:spcPct val="100000"/>
              </a:lnSpc>
              <a:spcBef>
                <a:spcPts val="0"/>
              </a:spcBef>
              <a:spcAft>
                <a:spcPts val="0"/>
              </a:spcAft>
              <a:buSzPts val="1900"/>
              <a:buNone/>
              <a:defRPr sz="1900"/>
            </a:lvl4pPr>
            <a:lvl5pPr lvl="4" algn="l">
              <a:lnSpc>
                <a:spcPct val="100000"/>
              </a:lnSpc>
              <a:spcBef>
                <a:spcPts val="0"/>
              </a:spcBef>
              <a:spcAft>
                <a:spcPts val="0"/>
              </a:spcAft>
              <a:buSzPts val="1900"/>
              <a:buNone/>
              <a:defRPr sz="1900"/>
            </a:lvl5pPr>
            <a:lvl6pPr lvl="5" algn="l">
              <a:lnSpc>
                <a:spcPct val="100000"/>
              </a:lnSpc>
              <a:spcBef>
                <a:spcPts val="0"/>
              </a:spcBef>
              <a:spcAft>
                <a:spcPts val="0"/>
              </a:spcAft>
              <a:buSzPts val="1900"/>
              <a:buNone/>
              <a:defRPr sz="1900"/>
            </a:lvl6pPr>
            <a:lvl7pPr lvl="6" algn="l">
              <a:lnSpc>
                <a:spcPct val="100000"/>
              </a:lnSpc>
              <a:spcBef>
                <a:spcPts val="0"/>
              </a:spcBef>
              <a:spcAft>
                <a:spcPts val="0"/>
              </a:spcAft>
              <a:buSzPts val="1900"/>
              <a:buNone/>
              <a:defRPr sz="1900"/>
            </a:lvl7pPr>
            <a:lvl8pPr lvl="7" algn="l">
              <a:lnSpc>
                <a:spcPct val="100000"/>
              </a:lnSpc>
              <a:spcBef>
                <a:spcPts val="0"/>
              </a:spcBef>
              <a:spcAft>
                <a:spcPts val="0"/>
              </a:spcAft>
              <a:buSzPts val="1900"/>
              <a:buNone/>
              <a:defRPr sz="1900"/>
            </a:lvl8pPr>
            <a:lvl9pPr lvl="8" algn="l">
              <a:lnSpc>
                <a:spcPct val="100000"/>
              </a:lnSpc>
              <a:spcBef>
                <a:spcPts val="0"/>
              </a:spcBef>
              <a:spcAft>
                <a:spcPts val="0"/>
              </a:spcAft>
              <a:buSzPts val="1900"/>
              <a:buNone/>
              <a:defRPr sz="1900"/>
            </a:lvl9pPr>
          </a:lstStyle>
          <a:p/>
        </p:txBody>
      </p:sp>
      <p:sp>
        <p:nvSpPr>
          <p:cNvPr id="657" name="Google Shape;657;p93"/>
          <p:cNvSpPr txBox="1"/>
          <p:nvPr>
            <p:ph idx="4" type="subTitle"/>
          </p:nvPr>
        </p:nvSpPr>
        <p:spPr>
          <a:xfrm>
            <a:off x="8976800" y="3957067"/>
            <a:ext cx="2541600" cy="21105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Font typeface="Roboto"/>
              <a:buNone/>
              <a:defRPr sz="1900">
                <a:latin typeface="Roboto"/>
                <a:ea typeface="Roboto"/>
                <a:cs typeface="Roboto"/>
                <a:sym typeface="Roboto"/>
              </a:defRPr>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
        <p:nvSpPr>
          <p:cNvPr id="658" name="Google Shape;658;p93"/>
          <p:cNvSpPr txBox="1"/>
          <p:nvPr>
            <p:ph idx="5" type="title"/>
          </p:nvPr>
        </p:nvSpPr>
        <p:spPr>
          <a:xfrm>
            <a:off x="8976796" y="3229367"/>
            <a:ext cx="2541600" cy="727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sz="1900"/>
            </a:lvl2pPr>
            <a:lvl3pPr lvl="2" algn="l">
              <a:lnSpc>
                <a:spcPct val="100000"/>
              </a:lnSpc>
              <a:spcBef>
                <a:spcPts val="0"/>
              </a:spcBef>
              <a:spcAft>
                <a:spcPts val="0"/>
              </a:spcAft>
              <a:buSzPts val="1900"/>
              <a:buNone/>
              <a:defRPr sz="1900"/>
            </a:lvl3pPr>
            <a:lvl4pPr lvl="3" algn="l">
              <a:lnSpc>
                <a:spcPct val="100000"/>
              </a:lnSpc>
              <a:spcBef>
                <a:spcPts val="0"/>
              </a:spcBef>
              <a:spcAft>
                <a:spcPts val="0"/>
              </a:spcAft>
              <a:buSzPts val="1900"/>
              <a:buNone/>
              <a:defRPr sz="1900"/>
            </a:lvl4pPr>
            <a:lvl5pPr lvl="4" algn="l">
              <a:lnSpc>
                <a:spcPct val="100000"/>
              </a:lnSpc>
              <a:spcBef>
                <a:spcPts val="0"/>
              </a:spcBef>
              <a:spcAft>
                <a:spcPts val="0"/>
              </a:spcAft>
              <a:buSzPts val="1900"/>
              <a:buNone/>
              <a:defRPr sz="1900"/>
            </a:lvl5pPr>
            <a:lvl6pPr lvl="5" algn="l">
              <a:lnSpc>
                <a:spcPct val="100000"/>
              </a:lnSpc>
              <a:spcBef>
                <a:spcPts val="0"/>
              </a:spcBef>
              <a:spcAft>
                <a:spcPts val="0"/>
              </a:spcAft>
              <a:buSzPts val="1900"/>
              <a:buNone/>
              <a:defRPr sz="1900"/>
            </a:lvl6pPr>
            <a:lvl7pPr lvl="6" algn="l">
              <a:lnSpc>
                <a:spcPct val="100000"/>
              </a:lnSpc>
              <a:spcBef>
                <a:spcPts val="0"/>
              </a:spcBef>
              <a:spcAft>
                <a:spcPts val="0"/>
              </a:spcAft>
              <a:buSzPts val="1900"/>
              <a:buNone/>
              <a:defRPr sz="1900"/>
            </a:lvl7pPr>
            <a:lvl8pPr lvl="7" algn="l">
              <a:lnSpc>
                <a:spcPct val="100000"/>
              </a:lnSpc>
              <a:spcBef>
                <a:spcPts val="0"/>
              </a:spcBef>
              <a:spcAft>
                <a:spcPts val="0"/>
              </a:spcAft>
              <a:buSzPts val="1900"/>
              <a:buNone/>
              <a:defRPr sz="1900"/>
            </a:lvl8pPr>
            <a:lvl9pPr lvl="8" algn="l">
              <a:lnSpc>
                <a:spcPct val="100000"/>
              </a:lnSpc>
              <a:spcBef>
                <a:spcPts val="0"/>
              </a:spcBef>
              <a:spcAft>
                <a:spcPts val="0"/>
              </a:spcAft>
              <a:buSzPts val="1900"/>
              <a:buNone/>
              <a:defRPr sz="1900"/>
            </a:lvl9pPr>
          </a:lstStyle>
          <a:p/>
        </p:txBody>
      </p:sp>
      <p:sp>
        <p:nvSpPr>
          <p:cNvPr id="659" name="Google Shape;659;p93"/>
          <p:cNvSpPr txBox="1"/>
          <p:nvPr>
            <p:ph idx="6" type="title"/>
          </p:nvPr>
        </p:nvSpPr>
        <p:spPr>
          <a:xfrm>
            <a:off x="67" y="169867"/>
            <a:ext cx="12192000" cy="5247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660" name="Google Shape;660;p93"/>
          <p:cNvSpPr txBox="1"/>
          <p:nvPr>
            <p:ph idx="7" type="title"/>
          </p:nvPr>
        </p:nvSpPr>
        <p:spPr>
          <a:xfrm>
            <a:off x="-8000" y="687033"/>
            <a:ext cx="12256800" cy="4308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1900"/>
              <a:buFont typeface="Roboto Light"/>
              <a:buNone/>
              <a:defRPr b="0" sz="1900">
                <a:latin typeface="Roboto Light"/>
                <a:ea typeface="Roboto Light"/>
                <a:cs typeface="Roboto Light"/>
                <a:sym typeface="Roboto Light"/>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5">
  <p:cSld name="CUSTOM_14">
    <p:spTree>
      <p:nvGrpSpPr>
        <p:cNvPr id="661" name="Shape 661"/>
        <p:cNvGrpSpPr/>
        <p:nvPr/>
      </p:nvGrpSpPr>
      <p:grpSpPr>
        <a:xfrm>
          <a:off x="0" y="0"/>
          <a:ext cx="0" cy="0"/>
          <a:chOff x="0" y="0"/>
          <a:chExt cx="0" cy="0"/>
        </a:xfrm>
      </p:grpSpPr>
      <p:sp>
        <p:nvSpPr>
          <p:cNvPr id="662" name="Google Shape;662;p94"/>
          <p:cNvSpPr/>
          <p:nvPr/>
        </p:nvSpPr>
        <p:spPr>
          <a:xfrm>
            <a:off x="9414117" y="2407350"/>
            <a:ext cx="2134500" cy="2134500"/>
          </a:xfrm>
          <a:prstGeom prst="ellipse">
            <a:avLst/>
          </a:prstGeom>
          <a:noFill/>
          <a:ln cap="flat" cmpd="sng" w="19050">
            <a:solidFill>
              <a:srgbClr val="2E5E73"/>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94"/>
          <p:cNvSpPr/>
          <p:nvPr/>
        </p:nvSpPr>
        <p:spPr>
          <a:xfrm>
            <a:off x="9044299" y="2336033"/>
            <a:ext cx="1416300" cy="26415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64" name="Google Shape;664;p94"/>
          <p:cNvCxnSpPr>
            <a:stCxn id="665" idx="2"/>
          </p:cNvCxnSpPr>
          <p:nvPr/>
        </p:nvCxnSpPr>
        <p:spPr>
          <a:xfrm>
            <a:off x="1370043" y="2407359"/>
            <a:ext cx="9153600" cy="0"/>
          </a:xfrm>
          <a:prstGeom prst="straightConnector1">
            <a:avLst/>
          </a:prstGeom>
          <a:noFill/>
          <a:ln cap="flat" cmpd="sng" w="19050">
            <a:solidFill>
              <a:srgbClr val="2E5E73"/>
            </a:solidFill>
            <a:prstDash val="solid"/>
            <a:round/>
            <a:headEnd len="sm" w="sm" type="none"/>
            <a:tailEnd len="sm" w="sm" type="none"/>
          </a:ln>
        </p:spPr>
      </p:cxnSp>
      <p:sp>
        <p:nvSpPr>
          <p:cNvPr id="665" name="Google Shape;665;p94"/>
          <p:cNvSpPr/>
          <p:nvPr/>
        </p:nvSpPr>
        <p:spPr>
          <a:xfrm>
            <a:off x="1370043" y="2191959"/>
            <a:ext cx="430800" cy="430800"/>
          </a:xfrm>
          <a:prstGeom prst="ellipse">
            <a:avLst/>
          </a:prstGeom>
          <a:solidFill>
            <a:srgbClr val="FCB912"/>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82D49"/>
                </a:solidFill>
                <a:latin typeface="Roboto"/>
                <a:ea typeface="Roboto"/>
                <a:cs typeface="Roboto"/>
                <a:sym typeface="Roboto"/>
              </a:rPr>
              <a:t>1</a:t>
            </a:r>
            <a:endParaRPr b="1" i="0" sz="1200" u="none" cap="none" strike="noStrike">
              <a:solidFill>
                <a:srgbClr val="082D49"/>
              </a:solidFill>
              <a:latin typeface="Roboto"/>
              <a:ea typeface="Roboto"/>
              <a:cs typeface="Roboto"/>
              <a:sym typeface="Roboto"/>
            </a:endParaRPr>
          </a:p>
        </p:txBody>
      </p:sp>
      <p:sp>
        <p:nvSpPr>
          <p:cNvPr id="666" name="Google Shape;666;p94"/>
          <p:cNvSpPr/>
          <p:nvPr/>
        </p:nvSpPr>
        <p:spPr>
          <a:xfrm>
            <a:off x="3837863" y="2191959"/>
            <a:ext cx="430800" cy="430800"/>
          </a:xfrm>
          <a:prstGeom prst="ellipse">
            <a:avLst/>
          </a:prstGeom>
          <a:solidFill>
            <a:srgbClr val="FCB912"/>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82D49"/>
                </a:solidFill>
                <a:latin typeface="Roboto"/>
                <a:ea typeface="Roboto"/>
                <a:cs typeface="Roboto"/>
                <a:sym typeface="Roboto"/>
              </a:rPr>
              <a:t>2</a:t>
            </a:r>
            <a:endParaRPr b="1" i="0" sz="1200" u="none" cap="none" strike="noStrike">
              <a:solidFill>
                <a:srgbClr val="082D49"/>
              </a:solidFill>
              <a:latin typeface="Roboto"/>
              <a:ea typeface="Roboto"/>
              <a:cs typeface="Roboto"/>
              <a:sym typeface="Roboto"/>
            </a:endParaRPr>
          </a:p>
        </p:txBody>
      </p:sp>
      <p:sp>
        <p:nvSpPr>
          <p:cNvPr id="667" name="Google Shape;667;p94"/>
          <p:cNvSpPr/>
          <p:nvPr/>
        </p:nvSpPr>
        <p:spPr>
          <a:xfrm>
            <a:off x="6305646" y="2191959"/>
            <a:ext cx="430800" cy="430800"/>
          </a:xfrm>
          <a:prstGeom prst="ellipse">
            <a:avLst/>
          </a:prstGeom>
          <a:solidFill>
            <a:srgbClr val="F2F2F2"/>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82D49"/>
                </a:solidFill>
                <a:latin typeface="Roboto"/>
                <a:ea typeface="Roboto"/>
                <a:cs typeface="Roboto"/>
                <a:sym typeface="Roboto"/>
              </a:rPr>
              <a:t>3</a:t>
            </a:r>
            <a:endParaRPr b="1" i="0" sz="1200" u="none" cap="none" strike="noStrike">
              <a:solidFill>
                <a:srgbClr val="082D49"/>
              </a:solidFill>
              <a:latin typeface="Roboto"/>
              <a:ea typeface="Roboto"/>
              <a:cs typeface="Roboto"/>
              <a:sym typeface="Roboto"/>
            </a:endParaRPr>
          </a:p>
        </p:txBody>
      </p:sp>
      <p:sp>
        <p:nvSpPr>
          <p:cNvPr id="668" name="Google Shape;668;p94"/>
          <p:cNvSpPr/>
          <p:nvPr/>
        </p:nvSpPr>
        <p:spPr>
          <a:xfrm>
            <a:off x="8773446" y="2191959"/>
            <a:ext cx="430800" cy="430800"/>
          </a:xfrm>
          <a:prstGeom prst="ellipse">
            <a:avLst/>
          </a:prstGeom>
          <a:solidFill>
            <a:srgbClr val="F2F2F2"/>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82D49"/>
                </a:solidFill>
                <a:latin typeface="Roboto"/>
                <a:ea typeface="Roboto"/>
                <a:cs typeface="Roboto"/>
                <a:sym typeface="Roboto"/>
              </a:rPr>
              <a:t>4</a:t>
            </a:r>
            <a:endParaRPr b="1" i="0" sz="1200" u="none" cap="none" strike="noStrike">
              <a:solidFill>
                <a:srgbClr val="082D49"/>
              </a:solidFill>
              <a:latin typeface="Roboto"/>
              <a:ea typeface="Roboto"/>
              <a:cs typeface="Roboto"/>
              <a:sym typeface="Roboto"/>
            </a:endParaRPr>
          </a:p>
        </p:txBody>
      </p:sp>
      <p:cxnSp>
        <p:nvCxnSpPr>
          <p:cNvPr id="669" name="Google Shape;669;p94"/>
          <p:cNvCxnSpPr/>
          <p:nvPr/>
        </p:nvCxnSpPr>
        <p:spPr>
          <a:xfrm>
            <a:off x="1066783" y="4541916"/>
            <a:ext cx="9143700" cy="0"/>
          </a:xfrm>
          <a:prstGeom prst="straightConnector1">
            <a:avLst/>
          </a:prstGeom>
          <a:noFill/>
          <a:ln cap="flat" cmpd="sng" w="19050">
            <a:solidFill>
              <a:srgbClr val="2E5E73"/>
            </a:solidFill>
            <a:prstDash val="solid"/>
            <a:round/>
            <a:headEnd len="med" w="med" type="oval"/>
            <a:tailEnd len="sm" w="sm" type="none"/>
          </a:ln>
        </p:spPr>
      </p:cxnSp>
      <p:sp>
        <p:nvSpPr>
          <p:cNvPr id="670" name="Google Shape;670;p94"/>
          <p:cNvSpPr/>
          <p:nvPr/>
        </p:nvSpPr>
        <p:spPr>
          <a:xfrm>
            <a:off x="2626443" y="4366594"/>
            <a:ext cx="430800" cy="430800"/>
          </a:xfrm>
          <a:prstGeom prst="ellipse">
            <a:avLst/>
          </a:prstGeom>
          <a:solidFill>
            <a:srgbClr val="F2F2F2"/>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82D49"/>
                </a:solidFill>
                <a:latin typeface="Roboto"/>
                <a:ea typeface="Roboto"/>
                <a:cs typeface="Roboto"/>
                <a:sym typeface="Roboto"/>
              </a:rPr>
              <a:t>8</a:t>
            </a:r>
            <a:endParaRPr b="1" i="0" sz="1200" u="none" cap="none" strike="noStrike">
              <a:solidFill>
                <a:srgbClr val="082D49"/>
              </a:solidFill>
              <a:latin typeface="Roboto"/>
              <a:ea typeface="Roboto"/>
              <a:cs typeface="Roboto"/>
              <a:sym typeface="Roboto"/>
            </a:endParaRPr>
          </a:p>
        </p:txBody>
      </p:sp>
      <p:sp>
        <p:nvSpPr>
          <p:cNvPr id="671" name="Google Shape;671;p94"/>
          <p:cNvSpPr/>
          <p:nvPr/>
        </p:nvSpPr>
        <p:spPr>
          <a:xfrm>
            <a:off x="5094263" y="4366594"/>
            <a:ext cx="430800" cy="430800"/>
          </a:xfrm>
          <a:prstGeom prst="ellipse">
            <a:avLst/>
          </a:prstGeom>
          <a:solidFill>
            <a:srgbClr val="F2F2F2"/>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82D49"/>
                </a:solidFill>
                <a:latin typeface="Roboto"/>
                <a:ea typeface="Roboto"/>
                <a:cs typeface="Roboto"/>
                <a:sym typeface="Roboto"/>
              </a:rPr>
              <a:t>7</a:t>
            </a:r>
            <a:endParaRPr b="1" i="0" sz="1200" u="none" cap="none" strike="noStrike">
              <a:solidFill>
                <a:srgbClr val="082D49"/>
              </a:solidFill>
              <a:latin typeface="Roboto"/>
              <a:ea typeface="Roboto"/>
              <a:cs typeface="Roboto"/>
              <a:sym typeface="Roboto"/>
            </a:endParaRPr>
          </a:p>
        </p:txBody>
      </p:sp>
      <p:sp>
        <p:nvSpPr>
          <p:cNvPr id="672" name="Google Shape;672;p94"/>
          <p:cNvSpPr/>
          <p:nvPr/>
        </p:nvSpPr>
        <p:spPr>
          <a:xfrm>
            <a:off x="7562046" y="4366594"/>
            <a:ext cx="430800" cy="430800"/>
          </a:xfrm>
          <a:prstGeom prst="ellipse">
            <a:avLst/>
          </a:prstGeom>
          <a:solidFill>
            <a:srgbClr val="F2F2F2"/>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82D49"/>
                </a:solidFill>
                <a:latin typeface="Roboto"/>
                <a:ea typeface="Roboto"/>
                <a:cs typeface="Roboto"/>
                <a:sym typeface="Roboto"/>
              </a:rPr>
              <a:t>6</a:t>
            </a:r>
            <a:endParaRPr b="1" i="0" sz="1200" u="none" cap="none" strike="noStrike">
              <a:solidFill>
                <a:srgbClr val="082D49"/>
              </a:solidFill>
              <a:latin typeface="Roboto"/>
              <a:ea typeface="Roboto"/>
              <a:cs typeface="Roboto"/>
              <a:sym typeface="Roboto"/>
            </a:endParaRPr>
          </a:p>
        </p:txBody>
      </p:sp>
      <p:sp>
        <p:nvSpPr>
          <p:cNvPr id="673" name="Google Shape;673;p94"/>
          <p:cNvSpPr/>
          <p:nvPr/>
        </p:nvSpPr>
        <p:spPr>
          <a:xfrm>
            <a:off x="10029846" y="4366594"/>
            <a:ext cx="430800" cy="430800"/>
          </a:xfrm>
          <a:prstGeom prst="ellipse">
            <a:avLst/>
          </a:prstGeom>
          <a:solidFill>
            <a:srgbClr val="F2F2F2"/>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82D49"/>
                </a:solidFill>
                <a:latin typeface="Roboto"/>
                <a:ea typeface="Roboto"/>
                <a:cs typeface="Roboto"/>
                <a:sym typeface="Roboto"/>
              </a:rPr>
              <a:t>5</a:t>
            </a:r>
            <a:endParaRPr b="1" i="0" sz="1200" u="none" cap="none" strike="noStrike">
              <a:solidFill>
                <a:srgbClr val="082D49"/>
              </a:solidFill>
              <a:latin typeface="Roboto"/>
              <a:ea typeface="Roboto"/>
              <a:cs typeface="Roboto"/>
              <a:sym typeface="Roboto"/>
            </a:endParaRPr>
          </a:p>
        </p:txBody>
      </p:sp>
      <p:sp>
        <p:nvSpPr>
          <p:cNvPr id="674" name="Google Shape;674;p94"/>
          <p:cNvSpPr txBox="1"/>
          <p:nvPr>
            <p:ph idx="1" type="subTitle"/>
          </p:nvPr>
        </p:nvSpPr>
        <p:spPr>
          <a:xfrm>
            <a:off x="691367" y="3010533"/>
            <a:ext cx="1935300" cy="9405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100"/>
              <a:buNone/>
              <a:defRPr sz="1100"/>
            </a:lvl1pPr>
            <a:lvl2pPr lvl="1" algn="l">
              <a:lnSpc>
                <a:spcPct val="115000"/>
              </a:lnSpc>
              <a:spcBef>
                <a:spcPts val="0"/>
              </a:spcBef>
              <a:spcAft>
                <a:spcPts val="0"/>
              </a:spcAft>
              <a:buSzPts val="1100"/>
              <a:buNone/>
              <a:defRPr sz="1100"/>
            </a:lvl2pPr>
            <a:lvl3pPr lvl="2" algn="l">
              <a:lnSpc>
                <a:spcPct val="115000"/>
              </a:lnSpc>
              <a:spcBef>
                <a:spcPts val="0"/>
              </a:spcBef>
              <a:spcAft>
                <a:spcPts val="0"/>
              </a:spcAft>
              <a:buSzPts val="1100"/>
              <a:buNone/>
              <a:defRPr sz="1100"/>
            </a:lvl3pPr>
            <a:lvl4pPr lvl="3" algn="l">
              <a:lnSpc>
                <a:spcPct val="115000"/>
              </a:lnSpc>
              <a:spcBef>
                <a:spcPts val="0"/>
              </a:spcBef>
              <a:spcAft>
                <a:spcPts val="0"/>
              </a:spcAft>
              <a:buSzPts val="1100"/>
              <a:buNone/>
              <a:defRPr sz="1100"/>
            </a:lvl4pPr>
            <a:lvl5pPr lvl="4" algn="l">
              <a:lnSpc>
                <a:spcPct val="115000"/>
              </a:lnSpc>
              <a:spcBef>
                <a:spcPts val="0"/>
              </a:spcBef>
              <a:spcAft>
                <a:spcPts val="0"/>
              </a:spcAft>
              <a:buSzPts val="1100"/>
              <a:buNone/>
              <a:defRPr sz="1100"/>
            </a:lvl5pPr>
            <a:lvl6pPr lvl="5" algn="l">
              <a:lnSpc>
                <a:spcPct val="115000"/>
              </a:lnSpc>
              <a:spcBef>
                <a:spcPts val="0"/>
              </a:spcBef>
              <a:spcAft>
                <a:spcPts val="0"/>
              </a:spcAft>
              <a:buSzPts val="1100"/>
              <a:buNone/>
              <a:defRPr sz="1100"/>
            </a:lvl6pPr>
            <a:lvl7pPr lvl="6" algn="l">
              <a:lnSpc>
                <a:spcPct val="115000"/>
              </a:lnSpc>
              <a:spcBef>
                <a:spcPts val="0"/>
              </a:spcBef>
              <a:spcAft>
                <a:spcPts val="0"/>
              </a:spcAft>
              <a:buSzPts val="1100"/>
              <a:buNone/>
              <a:defRPr sz="1100"/>
            </a:lvl7pPr>
            <a:lvl8pPr lvl="7" algn="l">
              <a:lnSpc>
                <a:spcPct val="115000"/>
              </a:lnSpc>
              <a:spcBef>
                <a:spcPts val="0"/>
              </a:spcBef>
              <a:spcAft>
                <a:spcPts val="0"/>
              </a:spcAft>
              <a:buSzPts val="1100"/>
              <a:buNone/>
              <a:defRPr sz="1100"/>
            </a:lvl8pPr>
            <a:lvl9pPr lvl="8" algn="l">
              <a:lnSpc>
                <a:spcPct val="115000"/>
              </a:lnSpc>
              <a:spcBef>
                <a:spcPts val="0"/>
              </a:spcBef>
              <a:spcAft>
                <a:spcPts val="0"/>
              </a:spcAft>
              <a:buSzPts val="1100"/>
              <a:buNone/>
              <a:defRPr sz="1100"/>
            </a:lvl9pPr>
          </a:lstStyle>
          <a:p/>
        </p:txBody>
      </p:sp>
      <p:sp>
        <p:nvSpPr>
          <p:cNvPr id="675" name="Google Shape;675;p94"/>
          <p:cNvSpPr txBox="1"/>
          <p:nvPr>
            <p:ph type="title"/>
          </p:nvPr>
        </p:nvSpPr>
        <p:spPr>
          <a:xfrm>
            <a:off x="691367" y="2785067"/>
            <a:ext cx="2066700" cy="2628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100"/>
              <a:buNone/>
              <a:defRPr sz="11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676" name="Google Shape;676;p94"/>
          <p:cNvSpPr txBox="1"/>
          <p:nvPr>
            <p:ph idx="2" type="subTitle"/>
          </p:nvPr>
        </p:nvSpPr>
        <p:spPr>
          <a:xfrm>
            <a:off x="2991317" y="3010533"/>
            <a:ext cx="1935300" cy="9405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100"/>
              <a:buNone/>
              <a:defRPr sz="1100"/>
            </a:lvl1pPr>
            <a:lvl2pPr lvl="1" algn="l">
              <a:lnSpc>
                <a:spcPct val="115000"/>
              </a:lnSpc>
              <a:spcBef>
                <a:spcPts val="0"/>
              </a:spcBef>
              <a:spcAft>
                <a:spcPts val="0"/>
              </a:spcAft>
              <a:buSzPts val="1100"/>
              <a:buNone/>
              <a:defRPr sz="1100"/>
            </a:lvl2pPr>
            <a:lvl3pPr lvl="2" algn="l">
              <a:lnSpc>
                <a:spcPct val="115000"/>
              </a:lnSpc>
              <a:spcBef>
                <a:spcPts val="0"/>
              </a:spcBef>
              <a:spcAft>
                <a:spcPts val="0"/>
              </a:spcAft>
              <a:buSzPts val="1100"/>
              <a:buNone/>
              <a:defRPr sz="1100"/>
            </a:lvl3pPr>
            <a:lvl4pPr lvl="3" algn="l">
              <a:lnSpc>
                <a:spcPct val="115000"/>
              </a:lnSpc>
              <a:spcBef>
                <a:spcPts val="0"/>
              </a:spcBef>
              <a:spcAft>
                <a:spcPts val="0"/>
              </a:spcAft>
              <a:buSzPts val="1100"/>
              <a:buNone/>
              <a:defRPr sz="1100"/>
            </a:lvl4pPr>
            <a:lvl5pPr lvl="4" algn="l">
              <a:lnSpc>
                <a:spcPct val="115000"/>
              </a:lnSpc>
              <a:spcBef>
                <a:spcPts val="0"/>
              </a:spcBef>
              <a:spcAft>
                <a:spcPts val="0"/>
              </a:spcAft>
              <a:buSzPts val="1100"/>
              <a:buNone/>
              <a:defRPr sz="1100"/>
            </a:lvl5pPr>
            <a:lvl6pPr lvl="5" algn="l">
              <a:lnSpc>
                <a:spcPct val="115000"/>
              </a:lnSpc>
              <a:spcBef>
                <a:spcPts val="0"/>
              </a:spcBef>
              <a:spcAft>
                <a:spcPts val="0"/>
              </a:spcAft>
              <a:buSzPts val="1100"/>
              <a:buNone/>
              <a:defRPr sz="1100"/>
            </a:lvl6pPr>
            <a:lvl7pPr lvl="6" algn="l">
              <a:lnSpc>
                <a:spcPct val="115000"/>
              </a:lnSpc>
              <a:spcBef>
                <a:spcPts val="0"/>
              </a:spcBef>
              <a:spcAft>
                <a:spcPts val="0"/>
              </a:spcAft>
              <a:buSzPts val="1100"/>
              <a:buNone/>
              <a:defRPr sz="1100"/>
            </a:lvl7pPr>
            <a:lvl8pPr lvl="7" algn="l">
              <a:lnSpc>
                <a:spcPct val="115000"/>
              </a:lnSpc>
              <a:spcBef>
                <a:spcPts val="0"/>
              </a:spcBef>
              <a:spcAft>
                <a:spcPts val="0"/>
              </a:spcAft>
              <a:buSzPts val="1100"/>
              <a:buNone/>
              <a:defRPr sz="1100"/>
            </a:lvl8pPr>
            <a:lvl9pPr lvl="8" algn="l">
              <a:lnSpc>
                <a:spcPct val="115000"/>
              </a:lnSpc>
              <a:spcBef>
                <a:spcPts val="0"/>
              </a:spcBef>
              <a:spcAft>
                <a:spcPts val="0"/>
              </a:spcAft>
              <a:buSzPts val="1100"/>
              <a:buNone/>
              <a:defRPr sz="1100"/>
            </a:lvl9pPr>
          </a:lstStyle>
          <a:p/>
        </p:txBody>
      </p:sp>
      <p:sp>
        <p:nvSpPr>
          <p:cNvPr id="677" name="Google Shape;677;p94"/>
          <p:cNvSpPr txBox="1"/>
          <p:nvPr>
            <p:ph idx="3" type="title"/>
          </p:nvPr>
        </p:nvSpPr>
        <p:spPr>
          <a:xfrm>
            <a:off x="2991334" y="2785067"/>
            <a:ext cx="2066700" cy="2628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100"/>
              <a:buNone/>
              <a:defRPr sz="11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678" name="Google Shape;678;p94"/>
          <p:cNvSpPr txBox="1"/>
          <p:nvPr>
            <p:ph idx="4" type="subTitle"/>
          </p:nvPr>
        </p:nvSpPr>
        <p:spPr>
          <a:xfrm>
            <a:off x="5638600" y="3010533"/>
            <a:ext cx="1935300" cy="9405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Clr>
                <a:srgbClr val="F2F2F2"/>
              </a:buClr>
              <a:buSzPts val="1100"/>
              <a:buNone/>
              <a:defRPr sz="1100">
                <a:solidFill>
                  <a:srgbClr val="F2F2F2"/>
                </a:solidFill>
              </a:defRPr>
            </a:lvl1pPr>
            <a:lvl2pPr lvl="1" algn="l">
              <a:lnSpc>
                <a:spcPct val="115000"/>
              </a:lnSpc>
              <a:spcBef>
                <a:spcPts val="0"/>
              </a:spcBef>
              <a:spcAft>
                <a:spcPts val="0"/>
              </a:spcAft>
              <a:buClr>
                <a:srgbClr val="F2F2F2"/>
              </a:buClr>
              <a:buSzPts val="1100"/>
              <a:buNone/>
              <a:defRPr sz="1100">
                <a:solidFill>
                  <a:srgbClr val="F2F2F2"/>
                </a:solidFill>
              </a:defRPr>
            </a:lvl2pPr>
            <a:lvl3pPr lvl="2" algn="l">
              <a:lnSpc>
                <a:spcPct val="115000"/>
              </a:lnSpc>
              <a:spcBef>
                <a:spcPts val="0"/>
              </a:spcBef>
              <a:spcAft>
                <a:spcPts val="0"/>
              </a:spcAft>
              <a:buClr>
                <a:srgbClr val="F2F2F2"/>
              </a:buClr>
              <a:buSzPts val="1100"/>
              <a:buNone/>
              <a:defRPr sz="1100">
                <a:solidFill>
                  <a:srgbClr val="F2F2F2"/>
                </a:solidFill>
              </a:defRPr>
            </a:lvl3pPr>
            <a:lvl4pPr lvl="3" algn="l">
              <a:lnSpc>
                <a:spcPct val="115000"/>
              </a:lnSpc>
              <a:spcBef>
                <a:spcPts val="0"/>
              </a:spcBef>
              <a:spcAft>
                <a:spcPts val="0"/>
              </a:spcAft>
              <a:buClr>
                <a:srgbClr val="F2F2F2"/>
              </a:buClr>
              <a:buSzPts val="1100"/>
              <a:buNone/>
              <a:defRPr sz="1100">
                <a:solidFill>
                  <a:srgbClr val="F2F2F2"/>
                </a:solidFill>
              </a:defRPr>
            </a:lvl4pPr>
            <a:lvl5pPr lvl="4" algn="l">
              <a:lnSpc>
                <a:spcPct val="115000"/>
              </a:lnSpc>
              <a:spcBef>
                <a:spcPts val="0"/>
              </a:spcBef>
              <a:spcAft>
                <a:spcPts val="0"/>
              </a:spcAft>
              <a:buClr>
                <a:srgbClr val="F2F2F2"/>
              </a:buClr>
              <a:buSzPts val="1100"/>
              <a:buNone/>
              <a:defRPr sz="1100">
                <a:solidFill>
                  <a:srgbClr val="F2F2F2"/>
                </a:solidFill>
              </a:defRPr>
            </a:lvl5pPr>
            <a:lvl6pPr lvl="5" algn="l">
              <a:lnSpc>
                <a:spcPct val="115000"/>
              </a:lnSpc>
              <a:spcBef>
                <a:spcPts val="0"/>
              </a:spcBef>
              <a:spcAft>
                <a:spcPts val="0"/>
              </a:spcAft>
              <a:buClr>
                <a:srgbClr val="F2F2F2"/>
              </a:buClr>
              <a:buSzPts val="1100"/>
              <a:buNone/>
              <a:defRPr sz="1100">
                <a:solidFill>
                  <a:srgbClr val="F2F2F2"/>
                </a:solidFill>
              </a:defRPr>
            </a:lvl6pPr>
            <a:lvl7pPr lvl="6" algn="l">
              <a:lnSpc>
                <a:spcPct val="115000"/>
              </a:lnSpc>
              <a:spcBef>
                <a:spcPts val="0"/>
              </a:spcBef>
              <a:spcAft>
                <a:spcPts val="0"/>
              </a:spcAft>
              <a:buClr>
                <a:srgbClr val="F2F2F2"/>
              </a:buClr>
              <a:buSzPts val="1100"/>
              <a:buNone/>
              <a:defRPr sz="1100">
                <a:solidFill>
                  <a:srgbClr val="F2F2F2"/>
                </a:solidFill>
              </a:defRPr>
            </a:lvl7pPr>
            <a:lvl8pPr lvl="7" algn="l">
              <a:lnSpc>
                <a:spcPct val="115000"/>
              </a:lnSpc>
              <a:spcBef>
                <a:spcPts val="0"/>
              </a:spcBef>
              <a:spcAft>
                <a:spcPts val="0"/>
              </a:spcAft>
              <a:buClr>
                <a:srgbClr val="F2F2F2"/>
              </a:buClr>
              <a:buSzPts val="1100"/>
              <a:buNone/>
              <a:defRPr sz="1100">
                <a:solidFill>
                  <a:srgbClr val="F2F2F2"/>
                </a:solidFill>
              </a:defRPr>
            </a:lvl8pPr>
            <a:lvl9pPr lvl="8" algn="l">
              <a:lnSpc>
                <a:spcPct val="115000"/>
              </a:lnSpc>
              <a:spcBef>
                <a:spcPts val="0"/>
              </a:spcBef>
              <a:spcAft>
                <a:spcPts val="0"/>
              </a:spcAft>
              <a:buClr>
                <a:srgbClr val="F2F2F2"/>
              </a:buClr>
              <a:buSzPts val="1100"/>
              <a:buNone/>
              <a:defRPr sz="1100">
                <a:solidFill>
                  <a:srgbClr val="F2F2F2"/>
                </a:solidFill>
              </a:defRPr>
            </a:lvl9pPr>
          </a:lstStyle>
          <a:p/>
        </p:txBody>
      </p:sp>
      <p:sp>
        <p:nvSpPr>
          <p:cNvPr id="679" name="Google Shape;679;p94"/>
          <p:cNvSpPr txBox="1"/>
          <p:nvPr>
            <p:ph idx="5" type="title"/>
          </p:nvPr>
        </p:nvSpPr>
        <p:spPr>
          <a:xfrm>
            <a:off x="5638600" y="2785067"/>
            <a:ext cx="2066700" cy="2628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rgbClr val="F2F2F2"/>
              </a:buClr>
              <a:buSzPts val="1100"/>
              <a:buNone/>
              <a:defRPr sz="1100">
                <a:solidFill>
                  <a:srgbClr val="F2F2F2"/>
                </a:solidFill>
              </a:defRPr>
            </a:lvl1pPr>
            <a:lvl2pPr lvl="1" algn="l">
              <a:lnSpc>
                <a:spcPct val="100000"/>
              </a:lnSpc>
              <a:spcBef>
                <a:spcPts val="0"/>
              </a:spcBef>
              <a:spcAft>
                <a:spcPts val="0"/>
              </a:spcAft>
              <a:buClr>
                <a:srgbClr val="F2F2F2"/>
              </a:buClr>
              <a:buSzPts val="1100"/>
              <a:buNone/>
              <a:defRPr sz="1100">
                <a:solidFill>
                  <a:srgbClr val="F2F2F2"/>
                </a:solidFill>
              </a:defRPr>
            </a:lvl2pPr>
            <a:lvl3pPr lvl="2" algn="l">
              <a:lnSpc>
                <a:spcPct val="100000"/>
              </a:lnSpc>
              <a:spcBef>
                <a:spcPts val="0"/>
              </a:spcBef>
              <a:spcAft>
                <a:spcPts val="0"/>
              </a:spcAft>
              <a:buClr>
                <a:srgbClr val="F2F2F2"/>
              </a:buClr>
              <a:buSzPts val="1100"/>
              <a:buNone/>
              <a:defRPr sz="1100">
                <a:solidFill>
                  <a:srgbClr val="F2F2F2"/>
                </a:solidFill>
              </a:defRPr>
            </a:lvl3pPr>
            <a:lvl4pPr lvl="3" algn="l">
              <a:lnSpc>
                <a:spcPct val="100000"/>
              </a:lnSpc>
              <a:spcBef>
                <a:spcPts val="0"/>
              </a:spcBef>
              <a:spcAft>
                <a:spcPts val="0"/>
              </a:spcAft>
              <a:buClr>
                <a:srgbClr val="F2F2F2"/>
              </a:buClr>
              <a:buSzPts val="1100"/>
              <a:buNone/>
              <a:defRPr sz="1100">
                <a:solidFill>
                  <a:srgbClr val="F2F2F2"/>
                </a:solidFill>
              </a:defRPr>
            </a:lvl4pPr>
            <a:lvl5pPr lvl="4" algn="l">
              <a:lnSpc>
                <a:spcPct val="100000"/>
              </a:lnSpc>
              <a:spcBef>
                <a:spcPts val="0"/>
              </a:spcBef>
              <a:spcAft>
                <a:spcPts val="0"/>
              </a:spcAft>
              <a:buClr>
                <a:srgbClr val="F2F2F2"/>
              </a:buClr>
              <a:buSzPts val="1100"/>
              <a:buNone/>
              <a:defRPr sz="1100">
                <a:solidFill>
                  <a:srgbClr val="F2F2F2"/>
                </a:solidFill>
              </a:defRPr>
            </a:lvl5pPr>
            <a:lvl6pPr lvl="5" algn="l">
              <a:lnSpc>
                <a:spcPct val="100000"/>
              </a:lnSpc>
              <a:spcBef>
                <a:spcPts val="0"/>
              </a:spcBef>
              <a:spcAft>
                <a:spcPts val="0"/>
              </a:spcAft>
              <a:buClr>
                <a:srgbClr val="F2F2F2"/>
              </a:buClr>
              <a:buSzPts val="1100"/>
              <a:buNone/>
              <a:defRPr sz="1100">
                <a:solidFill>
                  <a:srgbClr val="F2F2F2"/>
                </a:solidFill>
              </a:defRPr>
            </a:lvl6pPr>
            <a:lvl7pPr lvl="6" algn="l">
              <a:lnSpc>
                <a:spcPct val="100000"/>
              </a:lnSpc>
              <a:spcBef>
                <a:spcPts val="0"/>
              </a:spcBef>
              <a:spcAft>
                <a:spcPts val="0"/>
              </a:spcAft>
              <a:buClr>
                <a:srgbClr val="F2F2F2"/>
              </a:buClr>
              <a:buSzPts val="1100"/>
              <a:buNone/>
              <a:defRPr sz="1100">
                <a:solidFill>
                  <a:srgbClr val="F2F2F2"/>
                </a:solidFill>
              </a:defRPr>
            </a:lvl7pPr>
            <a:lvl8pPr lvl="7" algn="l">
              <a:lnSpc>
                <a:spcPct val="100000"/>
              </a:lnSpc>
              <a:spcBef>
                <a:spcPts val="0"/>
              </a:spcBef>
              <a:spcAft>
                <a:spcPts val="0"/>
              </a:spcAft>
              <a:buClr>
                <a:srgbClr val="F2F2F2"/>
              </a:buClr>
              <a:buSzPts val="1100"/>
              <a:buNone/>
              <a:defRPr sz="1100">
                <a:solidFill>
                  <a:srgbClr val="F2F2F2"/>
                </a:solidFill>
              </a:defRPr>
            </a:lvl8pPr>
            <a:lvl9pPr lvl="8" algn="l">
              <a:lnSpc>
                <a:spcPct val="100000"/>
              </a:lnSpc>
              <a:spcBef>
                <a:spcPts val="0"/>
              </a:spcBef>
              <a:spcAft>
                <a:spcPts val="0"/>
              </a:spcAft>
              <a:buClr>
                <a:srgbClr val="F2F2F2"/>
              </a:buClr>
              <a:buSzPts val="1100"/>
              <a:buNone/>
              <a:defRPr sz="1100">
                <a:solidFill>
                  <a:srgbClr val="F2F2F2"/>
                </a:solidFill>
              </a:defRPr>
            </a:lvl9pPr>
          </a:lstStyle>
          <a:p/>
        </p:txBody>
      </p:sp>
      <p:sp>
        <p:nvSpPr>
          <p:cNvPr id="680" name="Google Shape;680;p94"/>
          <p:cNvSpPr txBox="1"/>
          <p:nvPr>
            <p:ph idx="6" type="subTitle"/>
          </p:nvPr>
        </p:nvSpPr>
        <p:spPr>
          <a:xfrm>
            <a:off x="7938550" y="3010533"/>
            <a:ext cx="1935300" cy="9405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Clr>
                <a:srgbClr val="F2F2F2"/>
              </a:buClr>
              <a:buSzPts val="1100"/>
              <a:buNone/>
              <a:defRPr sz="1100">
                <a:solidFill>
                  <a:srgbClr val="F2F2F2"/>
                </a:solidFill>
              </a:defRPr>
            </a:lvl1pPr>
            <a:lvl2pPr lvl="1" algn="l">
              <a:lnSpc>
                <a:spcPct val="115000"/>
              </a:lnSpc>
              <a:spcBef>
                <a:spcPts val="0"/>
              </a:spcBef>
              <a:spcAft>
                <a:spcPts val="0"/>
              </a:spcAft>
              <a:buClr>
                <a:srgbClr val="F2F2F2"/>
              </a:buClr>
              <a:buSzPts val="1100"/>
              <a:buNone/>
              <a:defRPr sz="1100">
                <a:solidFill>
                  <a:srgbClr val="F2F2F2"/>
                </a:solidFill>
              </a:defRPr>
            </a:lvl2pPr>
            <a:lvl3pPr lvl="2" algn="l">
              <a:lnSpc>
                <a:spcPct val="115000"/>
              </a:lnSpc>
              <a:spcBef>
                <a:spcPts val="0"/>
              </a:spcBef>
              <a:spcAft>
                <a:spcPts val="0"/>
              </a:spcAft>
              <a:buClr>
                <a:srgbClr val="F2F2F2"/>
              </a:buClr>
              <a:buSzPts val="1100"/>
              <a:buNone/>
              <a:defRPr sz="1100">
                <a:solidFill>
                  <a:srgbClr val="F2F2F2"/>
                </a:solidFill>
              </a:defRPr>
            </a:lvl3pPr>
            <a:lvl4pPr lvl="3" algn="l">
              <a:lnSpc>
                <a:spcPct val="115000"/>
              </a:lnSpc>
              <a:spcBef>
                <a:spcPts val="0"/>
              </a:spcBef>
              <a:spcAft>
                <a:spcPts val="0"/>
              </a:spcAft>
              <a:buClr>
                <a:srgbClr val="F2F2F2"/>
              </a:buClr>
              <a:buSzPts val="1100"/>
              <a:buNone/>
              <a:defRPr sz="1100">
                <a:solidFill>
                  <a:srgbClr val="F2F2F2"/>
                </a:solidFill>
              </a:defRPr>
            </a:lvl4pPr>
            <a:lvl5pPr lvl="4" algn="l">
              <a:lnSpc>
                <a:spcPct val="115000"/>
              </a:lnSpc>
              <a:spcBef>
                <a:spcPts val="0"/>
              </a:spcBef>
              <a:spcAft>
                <a:spcPts val="0"/>
              </a:spcAft>
              <a:buClr>
                <a:srgbClr val="F2F2F2"/>
              </a:buClr>
              <a:buSzPts val="1100"/>
              <a:buNone/>
              <a:defRPr sz="1100">
                <a:solidFill>
                  <a:srgbClr val="F2F2F2"/>
                </a:solidFill>
              </a:defRPr>
            </a:lvl5pPr>
            <a:lvl6pPr lvl="5" algn="l">
              <a:lnSpc>
                <a:spcPct val="115000"/>
              </a:lnSpc>
              <a:spcBef>
                <a:spcPts val="0"/>
              </a:spcBef>
              <a:spcAft>
                <a:spcPts val="0"/>
              </a:spcAft>
              <a:buClr>
                <a:srgbClr val="F2F2F2"/>
              </a:buClr>
              <a:buSzPts val="1100"/>
              <a:buNone/>
              <a:defRPr sz="1100">
                <a:solidFill>
                  <a:srgbClr val="F2F2F2"/>
                </a:solidFill>
              </a:defRPr>
            </a:lvl6pPr>
            <a:lvl7pPr lvl="6" algn="l">
              <a:lnSpc>
                <a:spcPct val="115000"/>
              </a:lnSpc>
              <a:spcBef>
                <a:spcPts val="0"/>
              </a:spcBef>
              <a:spcAft>
                <a:spcPts val="0"/>
              </a:spcAft>
              <a:buClr>
                <a:srgbClr val="F2F2F2"/>
              </a:buClr>
              <a:buSzPts val="1100"/>
              <a:buNone/>
              <a:defRPr sz="1100">
                <a:solidFill>
                  <a:srgbClr val="F2F2F2"/>
                </a:solidFill>
              </a:defRPr>
            </a:lvl7pPr>
            <a:lvl8pPr lvl="7" algn="l">
              <a:lnSpc>
                <a:spcPct val="115000"/>
              </a:lnSpc>
              <a:spcBef>
                <a:spcPts val="0"/>
              </a:spcBef>
              <a:spcAft>
                <a:spcPts val="0"/>
              </a:spcAft>
              <a:buClr>
                <a:srgbClr val="F2F2F2"/>
              </a:buClr>
              <a:buSzPts val="1100"/>
              <a:buNone/>
              <a:defRPr sz="1100">
                <a:solidFill>
                  <a:srgbClr val="F2F2F2"/>
                </a:solidFill>
              </a:defRPr>
            </a:lvl8pPr>
            <a:lvl9pPr lvl="8" algn="l">
              <a:lnSpc>
                <a:spcPct val="115000"/>
              </a:lnSpc>
              <a:spcBef>
                <a:spcPts val="0"/>
              </a:spcBef>
              <a:spcAft>
                <a:spcPts val="0"/>
              </a:spcAft>
              <a:buClr>
                <a:srgbClr val="F2F2F2"/>
              </a:buClr>
              <a:buSzPts val="1100"/>
              <a:buNone/>
              <a:defRPr sz="1100">
                <a:solidFill>
                  <a:srgbClr val="F2F2F2"/>
                </a:solidFill>
              </a:defRPr>
            </a:lvl9pPr>
          </a:lstStyle>
          <a:p/>
        </p:txBody>
      </p:sp>
      <p:sp>
        <p:nvSpPr>
          <p:cNvPr id="681" name="Google Shape;681;p94"/>
          <p:cNvSpPr txBox="1"/>
          <p:nvPr>
            <p:ph idx="7" type="title"/>
          </p:nvPr>
        </p:nvSpPr>
        <p:spPr>
          <a:xfrm>
            <a:off x="7938568" y="2785067"/>
            <a:ext cx="2066700" cy="2628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rgbClr val="F2F2F2"/>
              </a:buClr>
              <a:buSzPts val="1100"/>
              <a:buNone/>
              <a:defRPr sz="1100">
                <a:solidFill>
                  <a:srgbClr val="F2F2F2"/>
                </a:solidFill>
              </a:defRPr>
            </a:lvl1pPr>
            <a:lvl2pPr lvl="1" algn="l">
              <a:lnSpc>
                <a:spcPct val="100000"/>
              </a:lnSpc>
              <a:spcBef>
                <a:spcPts val="0"/>
              </a:spcBef>
              <a:spcAft>
                <a:spcPts val="0"/>
              </a:spcAft>
              <a:buClr>
                <a:srgbClr val="F2F2F2"/>
              </a:buClr>
              <a:buSzPts val="1100"/>
              <a:buNone/>
              <a:defRPr sz="1100">
                <a:solidFill>
                  <a:srgbClr val="F2F2F2"/>
                </a:solidFill>
              </a:defRPr>
            </a:lvl2pPr>
            <a:lvl3pPr lvl="2" algn="l">
              <a:lnSpc>
                <a:spcPct val="100000"/>
              </a:lnSpc>
              <a:spcBef>
                <a:spcPts val="0"/>
              </a:spcBef>
              <a:spcAft>
                <a:spcPts val="0"/>
              </a:spcAft>
              <a:buClr>
                <a:srgbClr val="F2F2F2"/>
              </a:buClr>
              <a:buSzPts val="1100"/>
              <a:buNone/>
              <a:defRPr sz="1100">
                <a:solidFill>
                  <a:srgbClr val="F2F2F2"/>
                </a:solidFill>
              </a:defRPr>
            </a:lvl3pPr>
            <a:lvl4pPr lvl="3" algn="l">
              <a:lnSpc>
                <a:spcPct val="100000"/>
              </a:lnSpc>
              <a:spcBef>
                <a:spcPts val="0"/>
              </a:spcBef>
              <a:spcAft>
                <a:spcPts val="0"/>
              </a:spcAft>
              <a:buClr>
                <a:srgbClr val="F2F2F2"/>
              </a:buClr>
              <a:buSzPts val="1100"/>
              <a:buNone/>
              <a:defRPr sz="1100">
                <a:solidFill>
                  <a:srgbClr val="F2F2F2"/>
                </a:solidFill>
              </a:defRPr>
            </a:lvl4pPr>
            <a:lvl5pPr lvl="4" algn="l">
              <a:lnSpc>
                <a:spcPct val="100000"/>
              </a:lnSpc>
              <a:spcBef>
                <a:spcPts val="0"/>
              </a:spcBef>
              <a:spcAft>
                <a:spcPts val="0"/>
              </a:spcAft>
              <a:buClr>
                <a:srgbClr val="F2F2F2"/>
              </a:buClr>
              <a:buSzPts val="1100"/>
              <a:buNone/>
              <a:defRPr sz="1100">
                <a:solidFill>
                  <a:srgbClr val="F2F2F2"/>
                </a:solidFill>
              </a:defRPr>
            </a:lvl5pPr>
            <a:lvl6pPr lvl="5" algn="l">
              <a:lnSpc>
                <a:spcPct val="100000"/>
              </a:lnSpc>
              <a:spcBef>
                <a:spcPts val="0"/>
              </a:spcBef>
              <a:spcAft>
                <a:spcPts val="0"/>
              </a:spcAft>
              <a:buClr>
                <a:srgbClr val="F2F2F2"/>
              </a:buClr>
              <a:buSzPts val="1100"/>
              <a:buNone/>
              <a:defRPr sz="1100">
                <a:solidFill>
                  <a:srgbClr val="F2F2F2"/>
                </a:solidFill>
              </a:defRPr>
            </a:lvl6pPr>
            <a:lvl7pPr lvl="6" algn="l">
              <a:lnSpc>
                <a:spcPct val="100000"/>
              </a:lnSpc>
              <a:spcBef>
                <a:spcPts val="0"/>
              </a:spcBef>
              <a:spcAft>
                <a:spcPts val="0"/>
              </a:spcAft>
              <a:buClr>
                <a:srgbClr val="F2F2F2"/>
              </a:buClr>
              <a:buSzPts val="1100"/>
              <a:buNone/>
              <a:defRPr sz="1100">
                <a:solidFill>
                  <a:srgbClr val="F2F2F2"/>
                </a:solidFill>
              </a:defRPr>
            </a:lvl7pPr>
            <a:lvl8pPr lvl="7" algn="l">
              <a:lnSpc>
                <a:spcPct val="100000"/>
              </a:lnSpc>
              <a:spcBef>
                <a:spcPts val="0"/>
              </a:spcBef>
              <a:spcAft>
                <a:spcPts val="0"/>
              </a:spcAft>
              <a:buClr>
                <a:srgbClr val="F2F2F2"/>
              </a:buClr>
              <a:buSzPts val="1100"/>
              <a:buNone/>
              <a:defRPr sz="1100">
                <a:solidFill>
                  <a:srgbClr val="F2F2F2"/>
                </a:solidFill>
              </a:defRPr>
            </a:lvl8pPr>
            <a:lvl9pPr lvl="8" algn="l">
              <a:lnSpc>
                <a:spcPct val="100000"/>
              </a:lnSpc>
              <a:spcBef>
                <a:spcPts val="0"/>
              </a:spcBef>
              <a:spcAft>
                <a:spcPts val="0"/>
              </a:spcAft>
              <a:buClr>
                <a:srgbClr val="F2F2F2"/>
              </a:buClr>
              <a:buSzPts val="1100"/>
              <a:buNone/>
              <a:defRPr sz="1100">
                <a:solidFill>
                  <a:srgbClr val="F2F2F2"/>
                </a:solidFill>
              </a:defRPr>
            </a:lvl9pPr>
          </a:lstStyle>
          <a:p/>
        </p:txBody>
      </p:sp>
      <p:sp>
        <p:nvSpPr>
          <p:cNvPr id="682" name="Google Shape;682;p94"/>
          <p:cNvSpPr txBox="1"/>
          <p:nvPr>
            <p:ph idx="8" type="subTitle"/>
          </p:nvPr>
        </p:nvSpPr>
        <p:spPr>
          <a:xfrm>
            <a:off x="2051533" y="5254667"/>
            <a:ext cx="1935300" cy="9405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Clr>
                <a:srgbClr val="F2F2F2"/>
              </a:buClr>
              <a:buSzPts val="1100"/>
              <a:buNone/>
              <a:defRPr sz="1100">
                <a:solidFill>
                  <a:srgbClr val="F2F2F2"/>
                </a:solidFill>
              </a:defRPr>
            </a:lvl1pPr>
            <a:lvl2pPr lvl="1" algn="l">
              <a:lnSpc>
                <a:spcPct val="115000"/>
              </a:lnSpc>
              <a:spcBef>
                <a:spcPts val="0"/>
              </a:spcBef>
              <a:spcAft>
                <a:spcPts val="0"/>
              </a:spcAft>
              <a:buClr>
                <a:srgbClr val="F2F2F2"/>
              </a:buClr>
              <a:buSzPts val="1100"/>
              <a:buNone/>
              <a:defRPr sz="1100">
                <a:solidFill>
                  <a:srgbClr val="F2F2F2"/>
                </a:solidFill>
              </a:defRPr>
            </a:lvl2pPr>
            <a:lvl3pPr lvl="2" algn="l">
              <a:lnSpc>
                <a:spcPct val="115000"/>
              </a:lnSpc>
              <a:spcBef>
                <a:spcPts val="0"/>
              </a:spcBef>
              <a:spcAft>
                <a:spcPts val="0"/>
              </a:spcAft>
              <a:buClr>
                <a:srgbClr val="F2F2F2"/>
              </a:buClr>
              <a:buSzPts val="1100"/>
              <a:buNone/>
              <a:defRPr sz="1100">
                <a:solidFill>
                  <a:srgbClr val="F2F2F2"/>
                </a:solidFill>
              </a:defRPr>
            </a:lvl3pPr>
            <a:lvl4pPr lvl="3" algn="l">
              <a:lnSpc>
                <a:spcPct val="115000"/>
              </a:lnSpc>
              <a:spcBef>
                <a:spcPts val="0"/>
              </a:spcBef>
              <a:spcAft>
                <a:spcPts val="0"/>
              </a:spcAft>
              <a:buClr>
                <a:srgbClr val="F2F2F2"/>
              </a:buClr>
              <a:buSzPts val="1100"/>
              <a:buNone/>
              <a:defRPr sz="1100">
                <a:solidFill>
                  <a:srgbClr val="F2F2F2"/>
                </a:solidFill>
              </a:defRPr>
            </a:lvl4pPr>
            <a:lvl5pPr lvl="4" algn="l">
              <a:lnSpc>
                <a:spcPct val="115000"/>
              </a:lnSpc>
              <a:spcBef>
                <a:spcPts val="0"/>
              </a:spcBef>
              <a:spcAft>
                <a:spcPts val="0"/>
              </a:spcAft>
              <a:buClr>
                <a:srgbClr val="F2F2F2"/>
              </a:buClr>
              <a:buSzPts val="1100"/>
              <a:buNone/>
              <a:defRPr sz="1100">
                <a:solidFill>
                  <a:srgbClr val="F2F2F2"/>
                </a:solidFill>
              </a:defRPr>
            </a:lvl5pPr>
            <a:lvl6pPr lvl="5" algn="l">
              <a:lnSpc>
                <a:spcPct val="115000"/>
              </a:lnSpc>
              <a:spcBef>
                <a:spcPts val="0"/>
              </a:spcBef>
              <a:spcAft>
                <a:spcPts val="0"/>
              </a:spcAft>
              <a:buClr>
                <a:srgbClr val="F2F2F2"/>
              </a:buClr>
              <a:buSzPts val="1100"/>
              <a:buNone/>
              <a:defRPr sz="1100">
                <a:solidFill>
                  <a:srgbClr val="F2F2F2"/>
                </a:solidFill>
              </a:defRPr>
            </a:lvl6pPr>
            <a:lvl7pPr lvl="6" algn="l">
              <a:lnSpc>
                <a:spcPct val="115000"/>
              </a:lnSpc>
              <a:spcBef>
                <a:spcPts val="0"/>
              </a:spcBef>
              <a:spcAft>
                <a:spcPts val="0"/>
              </a:spcAft>
              <a:buClr>
                <a:srgbClr val="F2F2F2"/>
              </a:buClr>
              <a:buSzPts val="1100"/>
              <a:buNone/>
              <a:defRPr sz="1100">
                <a:solidFill>
                  <a:srgbClr val="F2F2F2"/>
                </a:solidFill>
              </a:defRPr>
            </a:lvl7pPr>
            <a:lvl8pPr lvl="7" algn="l">
              <a:lnSpc>
                <a:spcPct val="115000"/>
              </a:lnSpc>
              <a:spcBef>
                <a:spcPts val="0"/>
              </a:spcBef>
              <a:spcAft>
                <a:spcPts val="0"/>
              </a:spcAft>
              <a:buClr>
                <a:srgbClr val="F2F2F2"/>
              </a:buClr>
              <a:buSzPts val="1100"/>
              <a:buNone/>
              <a:defRPr sz="1100">
                <a:solidFill>
                  <a:srgbClr val="F2F2F2"/>
                </a:solidFill>
              </a:defRPr>
            </a:lvl8pPr>
            <a:lvl9pPr lvl="8" algn="l">
              <a:lnSpc>
                <a:spcPct val="115000"/>
              </a:lnSpc>
              <a:spcBef>
                <a:spcPts val="0"/>
              </a:spcBef>
              <a:spcAft>
                <a:spcPts val="0"/>
              </a:spcAft>
              <a:buClr>
                <a:srgbClr val="F2F2F2"/>
              </a:buClr>
              <a:buSzPts val="1100"/>
              <a:buNone/>
              <a:defRPr sz="1100">
                <a:solidFill>
                  <a:srgbClr val="F2F2F2"/>
                </a:solidFill>
              </a:defRPr>
            </a:lvl9pPr>
          </a:lstStyle>
          <a:p/>
        </p:txBody>
      </p:sp>
      <p:sp>
        <p:nvSpPr>
          <p:cNvPr id="683" name="Google Shape;683;p94"/>
          <p:cNvSpPr txBox="1"/>
          <p:nvPr>
            <p:ph idx="9" type="title"/>
          </p:nvPr>
        </p:nvSpPr>
        <p:spPr>
          <a:xfrm>
            <a:off x="2051533" y="5029200"/>
            <a:ext cx="2066700" cy="2628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rgbClr val="F2F2F2"/>
              </a:buClr>
              <a:buSzPts val="1100"/>
              <a:buNone/>
              <a:defRPr sz="1100">
                <a:solidFill>
                  <a:srgbClr val="F2F2F2"/>
                </a:solidFill>
              </a:defRPr>
            </a:lvl1pPr>
            <a:lvl2pPr lvl="1" algn="l">
              <a:lnSpc>
                <a:spcPct val="100000"/>
              </a:lnSpc>
              <a:spcBef>
                <a:spcPts val="0"/>
              </a:spcBef>
              <a:spcAft>
                <a:spcPts val="0"/>
              </a:spcAft>
              <a:buClr>
                <a:srgbClr val="F2F2F2"/>
              </a:buClr>
              <a:buSzPts val="1100"/>
              <a:buNone/>
              <a:defRPr sz="1100">
                <a:solidFill>
                  <a:srgbClr val="F2F2F2"/>
                </a:solidFill>
              </a:defRPr>
            </a:lvl2pPr>
            <a:lvl3pPr lvl="2" algn="l">
              <a:lnSpc>
                <a:spcPct val="100000"/>
              </a:lnSpc>
              <a:spcBef>
                <a:spcPts val="0"/>
              </a:spcBef>
              <a:spcAft>
                <a:spcPts val="0"/>
              </a:spcAft>
              <a:buClr>
                <a:srgbClr val="F2F2F2"/>
              </a:buClr>
              <a:buSzPts val="1100"/>
              <a:buNone/>
              <a:defRPr sz="1100">
                <a:solidFill>
                  <a:srgbClr val="F2F2F2"/>
                </a:solidFill>
              </a:defRPr>
            </a:lvl3pPr>
            <a:lvl4pPr lvl="3" algn="l">
              <a:lnSpc>
                <a:spcPct val="100000"/>
              </a:lnSpc>
              <a:spcBef>
                <a:spcPts val="0"/>
              </a:spcBef>
              <a:spcAft>
                <a:spcPts val="0"/>
              </a:spcAft>
              <a:buClr>
                <a:srgbClr val="F2F2F2"/>
              </a:buClr>
              <a:buSzPts val="1100"/>
              <a:buNone/>
              <a:defRPr sz="1100">
                <a:solidFill>
                  <a:srgbClr val="F2F2F2"/>
                </a:solidFill>
              </a:defRPr>
            </a:lvl4pPr>
            <a:lvl5pPr lvl="4" algn="l">
              <a:lnSpc>
                <a:spcPct val="100000"/>
              </a:lnSpc>
              <a:spcBef>
                <a:spcPts val="0"/>
              </a:spcBef>
              <a:spcAft>
                <a:spcPts val="0"/>
              </a:spcAft>
              <a:buClr>
                <a:srgbClr val="F2F2F2"/>
              </a:buClr>
              <a:buSzPts val="1100"/>
              <a:buNone/>
              <a:defRPr sz="1100">
                <a:solidFill>
                  <a:srgbClr val="F2F2F2"/>
                </a:solidFill>
              </a:defRPr>
            </a:lvl5pPr>
            <a:lvl6pPr lvl="5" algn="l">
              <a:lnSpc>
                <a:spcPct val="100000"/>
              </a:lnSpc>
              <a:spcBef>
                <a:spcPts val="0"/>
              </a:spcBef>
              <a:spcAft>
                <a:spcPts val="0"/>
              </a:spcAft>
              <a:buClr>
                <a:srgbClr val="F2F2F2"/>
              </a:buClr>
              <a:buSzPts val="1100"/>
              <a:buNone/>
              <a:defRPr sz="1100">
                <a:solidFill>
                  <a:srgbClr val="F2F2F2"/>
                </a:solidFill>
              </a:defRPr>
            </a:lvl6pPr>
            <a:lvl7pPr lvl="6" algn="l">
              <a:lnSpc>
                <a:spcPct val="100000"/>
              </a:lnSpc>
              <a:spcBef>
                <a:spcPts val="0"/>
              </a:spcBef>
              <a:spcAft>
                <a:spcPts val="0"/>
              </a:spcAft>
              <a:buClr>
                <a:srgbClr val="F2F2F2"/>
              </a:buClr>
              <a:buSzPts val="1100"/>
              <a:buNone/>
              <a:defRPr sz="1100">
                <a:solidFill>
                  <a:srgbClr val="F2F2F2"/>
                </a:solidFill>
              </a:defRPr>
            </a:lvl7pPr>
            <a:lvl8pPr lvl="7" algn="l">
              <a:lnSpc>
                <a:spcPct val="100000"/>
              </a:lnSpc>
              <a:spcBef>
                <a:spcPts val="0"/>
              </a:spcBef>
              <a:spcAft>
                <a:spcPts val="0"/>
              </a:spcAft>
              <a:buClr>
                <a:srgbClr val="F2F2F2"/>
              </a:buClr>
              <a:buSzPts val="1100"/>
              <a:buNone/>
              <a:defRPr sz="1100">
                <a:solidFill>
                  <a:srgbClr val="F2F2F2"/>
                </a:solidFill>
              </a:defRPr>
            </a:lvl8pPr>
            <a:lvl9pPr lvl="8" algn="l">
              <a:lnSpc>
                <a:spcPct val="100000"/>
              </a:lnSpc>
              <a:spcBef>
                <a:spcPts val="0"/>
              </a:spcBef>
              <a:spcAft>
                <a:spcPts val="0"/>
              </a:spcAft>
              <a:buClr>
                <a:srgbClr val="F2F2F2"/>
              </a:buClr>
              <a:buSzPts val="1100"/>
              <a:buNone/>
              <a:defRPr sz="1100">
                <a:solidFill>
                  <a:srgbClr val="F2F2F2"/>
                </a:solidFill>
              </a:defRPr>
            </a:lvl9pPr>
          </a:lstStyle>
          <a:p/>
        </p:txBody>
      </p:sp>
      <p:sp>
        <p:nvSpPr>
          <p:cNvPr id="684" name="Google Shape;684;p94"/>
          <p:cNvSpPr txBox="1"/>
          <p:nvPr>
            <p:ph idx="13" type="subTitle"/>
          </p:nvPr>
        </p:nvSpPr>
        <p:spPr>
          <a:xfrm>
            <a:off x="4351483" y="5254667"/>
            <a:ext cx="1935300" cy="9405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Clr>
                <a:srgbClr val="F2F2F2"/>
              </a:buClr>
              <a:buSzPts val="1100"/>
              <a:buNone/>
              <a:defRPr sz="1100">
                <a:solidFill>
                  <a:srgbClr val="F2F2F2"/>
                </a:solidFill>
              </a:defRPr>
            </a:lvl1pPr>
            <a:lvl2pPr lvl="1" algn="l">
              <a:lnSpc>
                <a:spcPct val="115000"/>
              </a:lnSpc>
              <a:spcBef>
                <a:spcPts val="0"/>
              </a:spcBef>
              <a:spcAft>
                <a:spcPts val="0"/>
              </a:spcAft>
              <a:buClr>
                <a:srgbClr val="F2F2F2"/>
              </a:buClr>
              <a:buSzPts val="1100"/>
              <a:buNone/>
              <a:defRPr sz="1100">
                <a:solidFill>
                  <a:srgbClr val="F2F2F2"/>
                </a:solidFill>
              </a:defRPr>
            </a:lvl2pPr>
            <a:lvl3pPr lvl="2" algn="l">
              <a:lnSpc>
                <a:spcPct val="115000"/>
              </a:lnSpc>
              <a:spcBef>
                <a:spcPts val="0"/>
              </a:spcBef>
              <a:spcAft>
                <a:spcPts val="0"/>
              </a:spcAft>
              <a:buClr>
                <a:srgbClr val="F2F2F2"/>
              </a:buClr>
              <a:buSzPts val="1100"/>
              <a:buNone/>
              <a:defRPr sz="1100">
                <a:solidFill>
                  <a:srgbClr val="F2F2F2"/>
                </a:solidFill>
              </a:defRPr>
            </a:lvl3pPr>
            <a:lvl4pPr lvl="3" algn="l">
              <a:lnSpc>
                <a:spcPct val="115000"/>
              </a:lnSpc>
              <a:spcBef>
                <a:spcPts val="0"/>
              </a:spcBef>
              <a:spcAft>
                <a:spcPts val="0"/>
              </a:spcAft>
              <a:buClr>
                <a:srgbClr val="F2F2F2"/>
              </a:buClr>
              <a:buSzPts val="1100"/>
              <a:buNone/>
              <a:defRPr sz="1100">
                <a:solidFill>
                  <a:srgbClr val="F2F2F2"/>
                </a:solidFill>
              </a:defRPr>
            </a:lvl4pPr>
            <a:lvl5pPr lvl="4" algn="l">
              <a:lnSpc>
                <a:spcPct val="115000"/>
              </a:lnSpc>
              <a:spcBef>
                <a:spcPts val="0"/>
              </a:spcBef>
              <a:spcAft>
                <a:spcPts val="0"/>
              </a:spcAft>
              <a:buClr>
                <a:srgbClr val="F2F2F2"/>
              </a:buClr>
              <a:buSzPts val="1100"/>
              <a:buNone/>
              <a:defRPr sz="1100">
                <a:solidFill>
                  <a:srgbClr val="F2F2F2"/>
                </a:solidFill>
              </a:defRPr>
            </a:lvl5pPr>
            <a:lvl6pPr lvl="5" algn="l">
              <a:lnSpc>
                <a:spcPct val="115000"/>
              </a:lnSpc>
              <a:spcBef>
                <a:spcPts val="0"/>
              </a:spcBef>
              <a:spcAft>
                <a:spcPts val="0"/>
              </a:spcAft>
              <a:buClr>
                <a:srgbClr val="F2F2F2"/>
              </a:buClr>
              <a:buSzPts val="1100"/>
              <a:buNone/>
              <a:defRPr sz="1100">
                <a:solidFill>
                  <a:srgbClr val="F2F2F2"/>
                </a:solidFill>
              </a:defRPr>
            </a:lvl6pPr>
            <a:lvl7pPr lvl="6" algn="l">
              <a:lnSpc>
                <a:spcPct val="115000"/>
              </a:lnSpc>
              <a:spcBef>
                <a:spcPts val="0"/>
              </a:spcBef>
              <a:spcAft>
                <a:spcPts val="0"/>
              </a:spcAft>
              <a:buClr>
                <a:srgbClr val="F2F2F2"/>
              </a:buClr>
              <a:buSzPts val="1100"/>
              <a:buNone/>
              <a:defRPr sz="1100">
                <a:solidFill>
                  <a:srgbClr val="F2F2F2"/>
                </a:solidFill>
              </a:defRPr>
            </a:lvl7pPr>
            <a:lvl8pPr lvl="7" algn="l">
              <a:lnSpc>
                <a:spcPct val="115000"/>
              </a:lnSpc>
              <a:spcBef>
                <a:spcPts val="0"/>
              </a:spcBef>
              <a:spcAft>
                <a:spcPts val="0"/>
              </a:spcAft>
              <a:buClr>
                <a:srgbClr val="F2F2F2"/>
              </a:buClr>
              <a:buSzPts val="1100"/>
              <a:buNone/>
              <a:defRPr sz="1100">
                <a:solidFill>
                  <a:srgbClr val="F2F2F2"/>
                </a:solidFill>
              </a:defRPr>
            </a:lvl8pPr>
            <a:lvl9pPr lvl="8" algn="l">
              <a:lnSpc>
                <a:spcPct val="115000"/>
              </a:lnSpc>
              <a:spcBef>
                <a:spcPts val="0"/>
              </a:spcBef>
              <a:spcAft>
                <a:spcPts val="0"/>
              </a:spcAft>
              <a:buClr>
                <a:srgbClr val="F2F2F2"/>
              </a:buClr>
              <a:buSzPts val="1100"/>
              <a:buNone/>
              <a:defRPr sz="1100">
                <a:solidFill>
                  <a:srgbClr val="F2F2F2"/>
                </a:solidFill>
              </a:defRPr>
            </a:lvl9pPr>
          </a:lstStyle>
          <a:p/>
        </p:txBody>
      </p:sp>
      <p:sp>
        <p:nvSpPr>
          <p:cNvPr id="685" name="Google Shape;685;p94"/>
          <p:cNvSpPr txBox="1"/>
          <p:nvPr>
            <p:ph idx="14" type="title"/>
          </p:nvPr>
        </p:nvSpPr>
        <p:spPr>
          <a:xfrm>
            <a:off x="4351501" y="5029200"/>
            <a:ext cx="2066700" cy="2628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rgbClr val="F2F2F2"/>
              </a:buClr>
              <a:buSzPts val="1100"/>
              <a:buNone/>
              <a:defRPr sz="1100">
                <a:solidFill>
                  <a:srgbClr val="F2F2F2"/>
                </a:solidFill>
              </a:defRPr>
            </a:lvl1pPr>
            <a:lvl2pPr lvl="1" algn="l">
              <a:lnSpc>
                <a:spcPct val="100000"/>
              </a:lnSpc>
              <a:spcBef>
                <a:spcPts val="0"/>
              </a:spcBef>
              <a:spcAft>
                <a:spcPts val="0"/>
              </a:spcAft>
              <a:buClr>
                <a:srgbClr val="F2F2F2"/>
              </a:buClr>
              <a:buSzPts val="1100"/>
              <a:buNone/>
              <a:defRPr sz="1100">
                <a:solidFill>
                  <a:srgbClr val="F2F2F2"/>
                </a:solidFill>
              </a:defRPr>
            </a:lvl2pPr>
            <a:lvl3pPr lvl="2" algn="l">
              <a:lnSpc>
                <a:spcPct val="100000"/>
              </a:lnSpc>
              <a:spcBef>
                <a:spcPts val="0"/>
              </a:spcBef>
              <a:spcAft>
                <a:spcPts val="0"/>
              </a:spcAft>
              <a:buClr>
                <a:srgbClr val="F2F2F2"/>
              </a:buClr>
              <a:buSzPts val="1100"/>
              <a:buNone/>
              <a:defRPr sz="1100">
                <a:solidFill>
                  <a:srgbClr val="F2F2F2"/>
                </a:solidFill>
              </a:defRPr>
            </a:lvl3pPr>
            <a:lvl4pPr lvl="3" algn="l">
              <a:lnSpc>
                <a:spcPct val="100000"/>
              </a:lnSpc>
              <a:spcBef>
                <a:spcPts val="0"/>
              </a:spcBef>
              <a:spcAft>
                <a:spcPts val="0"/>
              </a:spcAft>
              <a:buClr>
                <a:srgbClr val="F2F2F2"/>
              </a:buClr>
              <a:buSzPts val="1100"/>
              <a:buNone/>
              <a:defRPr sz="1100">
                <a:solidFill>
                  <a:srgbClr val="F2F2F2"/>
                </a:solidFill>
              </a:defRPr>
            </a:lvl4pPr>
            <a:lvl5pPr lvl="4" algn="l">
              <a:lnSpc>
                <a:spcPct val="100000"/>
              </a:lnSpc>
              <a:spcBef>
                <a:spcPts val="0"/>
              </a:spcBef>
              <a:spcAft>
                <a:spcPts val="0"/>
              </a:spcAft>
              <a:buClr>
                <a:srgbClr val="F2F2F2"/>
              </a:buClr>
              <a:buSzPts val="1100"/>
              <a:buNone/>
              <a:defRPr sz="1100">
                <a:solidFill>
                  <a:srgbClr val="F2F2F2"/>
                </a:solidFill>
              </a:defRPr>
            </a:lvl5pPr>
            <a:lvl6pPr lvl="5" algn="l">
              <a:lnSpc>
                <a:spcPct val="100000"/>
              </a:lnSpc>
              <a:spcBef>
                <a:spcPts val="0"/>
              </a:spcBef>
              <a:spcAft>
                <a:spcPts val="0"/>
              </a:spcAft>
              <a:buClr>
                <a:srgbClr val="F2F2F2"/>
              </a:buClr>
              <a:buSzPts val="1100"/>
              <a:buNone/>
              <a:defRPr sz="1100">
                <a:solidFill>
                  <a:srgbClr val="F2F2F2"/>
                </a:solidFill>
              </a:defRPr>
            </a:lvl6pPr>
            <a:lvl7pPr lvl="6" algn="l">
              <a:lnSpc>
                <a:spcPct val="100000"/>
              </a:lnSpc>
              <a:spcBef>
                <a:spcPts val="0"/>
              </a:spcBef>
              <a:spcAft>
                <a:spcPts val="0"/>
              </a:spcAft>
              <a:buClr>
                <a:srgbClr val="F2F2F2"/>
              </a:buClr>
              <a:buSzPts val="1100"/>
              <a:buNone/>
              <a:defRPr sz="1100">
                <a:solidFill>
                  <a:srgbClr val="F2F2F2"/>
                </a:solidFill>
              </a:defRPr>
            </a:lvl7pPr>
            <a:lvl8pPr lvl="7" algn="l">
              <a:lnSpc>
                <a:spcPct val="100000"/>
              </a:lnSpc>
              <a:spcBef>
                <a:spcPts val="0"/>
              </a:spcBef>
              <a:spcAft>
                <a:spcPts val="0"/>
              </a:spcAft>
              <a:buClr>
                <a:srgbClr val="F2F2F2"/>
              </a:buClr>
              <a:buSzPts val="1100"/>
              <a:buNone/>
              <a:defRPr sz="1100">
                <a:solidFill>
                  <a:srgbClr val="F2F2F2"/>
                </a:solidFill>
              </a:defRPr>
            </a:lvl8pPr>
            <a:lvl9pPr lvl="8" algn="l">
              <a:lnSpc>
                <a:spcPct val="100000"/>
              </a:lnSpc>
              <a:spcBef>
                <a:spcPts val="0"/>
              </a:spcBef>
              <a:spcAft>
                <a:spcPts val="0"/>
              </a:spcAft>
              <a:buClr>
                <a:srgbClr val="F2F2F2"/>
              </a:buClr>
              <a:buSzPts val="1100"/>
              <a:buNone/>
              <a:defRPr sz="1100">
                <a:solidFill>
                  <a:srgbClr val="F2F2F2"/>
                </a:solidFill>
              </a:defRPr>
            </a:lvl9pPr>
          </a:lstStyle>
          <a:p/>
        </p:txBody>
      </p:sp>
      <p:sp>
        <p:nvSpPr>
          <p:cNvPr id="686" name="Google Shape;686;p94"/>
          <p:cNvSpPr txBox="1"/>
          <p:nvPr>
            <p:ph idx="15" type="subTitle"/>
          </p:nvPr>
        </p:nvSpPr>
        <p:spPr>
          <a:xfrm>
            <a:off x="6858000" y="5254667"/>
            <a:ext cx="1935300" cy="9405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Clr>
                <a:srgbClr val="F2F2F2"/>
              </a:buClr>
              <a:buSzPts val="1100"/>
              <a:buNone/>
              <a:defRPr sz="1100">
                <a:solidFill>
                  <a:srgbClr val="F2F2F2"/>
                </a:solidFill>
              </a:defRPr>
            </a:lvl1pPr>
            <a:lvl2pPr lvl="1" algn="l">
              <a:lnSpc>
                <a:spcPct val="115000"/>
              </a:lnSpc>
              <a:spcBef>
                <a:spcPts val="0"/>
              </a:spcBef>
              <a:spcAft>
                <a:spcPts val="0"/>
              </a:spcAft>
              <a:buClr>
                <a:srgbClr val="F2F2F2"/>
              </a:buClr>
              <a:buSzPts val="1100"/>
              <a:buNone/>
              <a:defRPr sz="1100">
                <a:solidFill>
                  <a:srgbClr val="F2F2F2"/>
                </a:solidFill>
              </a:defRPr>
            </a:lvl2pPr>
            <a:lvl3pPr lvl="2" algn="l">
              <a:lnSpc>
                <a:spcPct val="115000"/>
              </a:lnSpc>
              <a:spcBef>
                <a:spcPts val="0"/>
              </a:spcBef>
              <a:spcAft>
                <a:spcPts val="0"/>
              </a:spcAft>
              <a:buClr>
                <a:srgbClr val="F2F2F2"/>
              </a:buClr>
              <a:buSzPts val="1100"/>
              <a:buNone/>
              <a:defRPr sz="1100">
                <a:solidFill>
                  <a:srgbClr val="F2F2F2"/>
                </a:solidFill>
              </a:defRPr>
            </a:lvl3pPr>
            <a:lvl4pPr lvl="3" algn="l">
              <a:lnSpc>
                <a:spcPct val="115000"/>
              </a:lnSpc>
              <a:spcBef>
                <a:spcPts val="0"/>
              </a:spcBef>
              <a:spcAft>
                <a:spcPts val="0"/>
              </a:spcAft>
              <a:buClr>
                <a:srgbClr val="F2F2F2"/>
              </a:buClr>
              <a:buSzPts val="1100"/>
              <a:buNone/>
              <a:defRPr sz="1100">
                <a:solidFill>
                  <a:srgbClr val="F2F2F2"/>
                </a:solidFill>
              </a:defRPr>
            </a:lvl4pPr>
            <a:lvl5pPr lvl="4" algn="l">
              <a:lnSpc>
                <a:spcPct val="115000"/>
              </a:lnSpc>
              <a:spcBef>
                <a:spcPts val="0"/>
              </a:spcBef>
              <a:spcAft>
                <a:spcPts val="0"/>
              </a:spcAft>
              <a:buClr>
                <a:srgbClr val="F2F2F2"/>
              </a:buClr>
              <a:buSzPts val="1100"/>
              <a:buNone/>
              <a:defRPr sz="1100">
                <a:solidFill>
                  <a:srgbClr val="F2F2F2"/>
                </a:solidFill>
              </a:defRPr>
            </a:lvl5pPr>
            <a:lvl6pPr lvl="5" algn="l">
              <a:lnSpc>
                <a:spcPct val="115000"/>
              </a:lnSpc>
              <a:spcBef>
                <a:spcPts val="0"/>
              </a:spcBef>
              <a:spcAft>
                <a:spcPts val="0"/>
              </a:spcAft>
              <a:buClr>
                <a:srgbClr val="F2F2F2"/>
              </a:buClr>
              <a:buSzPts val="1100"/>
              <a:buNone/>
              <a:defRPr sz="1100">
                <a:solidFill>
                  <a:srgbClr val="F2F2F2"/>
                </a:solidFill>
              </a:defRPr>
            </a:lvl6pPr>
            <a:lvl7pPr lvl="6" algn="l">
              <a:lnSpc>
                <a:spcPct val="115000"/>
              </a:lnSpc>
              <a:spcBef>
                <a:spcPts val="0"/>
              </a:spcBef>
              <a:spcAft>
                <a:spcPts val="0"/>
              </a:spcAft>
              <a:buClr>
                <a:srgbClr val="F2F2F2"/>
              </a:buClr>
              <a:buSzPts val="1100"/>
              <a:buNone/>
              <a:defRPr sz="1100">
                <a:solidFill>
                  <a:srgbClr val="F2F2F2"/>
                </a:solidFill>
              </a:defRPr>
            </a:lvl7pPr>
            <a:lvl8pPr lvl="7" algn="l">
              <a:lnSpc>
                <a:spcPct val="115000"/>
              </a:lnSpc>
              <a:spcBef>
                <a:spcPts val="0"/>
              </a:spcBef>
              <a:spcAft>
                <a:spcPts val="0"/>
              </a:spcAft>
              <a:buClr>
                <a:srgbClr val="F2F2F2"/>
              </a:buClr>
              <a:buSzPts val="1100"/>
              <a:buNone/>
              <a:defRPr sz="1100">
                <a:solidFill>
                  <a:srgbClr val="F2F2F2"/>
                </a:solidFill>
              </a:defRPr>
            </a:lvl8pPr>
            <a:lvl9pPr lvl="8" algn="l">
              <a:lnSpc>
                <a:spcPct val="115000"/>
              </a:lnSpc>
              <a:spcBef>
                <a:spcPts val="0"/>
              </a:spcBef>
              <a:spcAft>
                <a:spcPts val="0"/>
              </a:spcAft>
              <a:buClr>
                <a:srgbClr val="F2F2F2"/>
              </a:buClr>
              <a:buSzPts val="1100"/>
              <a:buNone/>
              <a:defRPr sz="1100">
                <a:solidFill>
                  <a:srgbClr val="F2F2F2"/>
                </a:solidFill>
              </a:defRPr>
            </a:lvl9pPr>
          </a:lstStyle>
          <a:p/>
        </p:txBody>
      </p:sp>
      <p:sp>
        <p:nvSpPr>
          <p:cNvPr id="687" name="Google Shape;687;p94"/>
          <p:cNvSpPr txBox="1"/>
          <p:nvPr>
            <p:ph idx="16" type="title"/>
          </p:nvPr>
        </p:nvSpPr>
        <p:spPr>
          <a:xfrm>
            <a:off x="6858000" y="5029200"/>
            <a:ext cx="2066700" cy="2628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rgbClr val="F2F2F2"/>
              </a:buClr>
              <a:buSzPts val="1100"/>
              <a:buNone/>
              <a:defRPr sz="1100">
                <a:solidFill>
                  <a:srgbClr val="F2F2F2"/>
                </a:solidFill>
              </a:defRPr>
            </a:lvl1pPr>
            <a:lvl2pPr lvl="1" algn="l">
              <a:lnSpc>
                <a:spcPct val="100000"/>
              </a:lnSpc>
              <a:spcBef>
                <a:spcPts val="0"/>
              </a:spcBef>
              <a:spcAft>
                <a:spcPts val="0"/>
              </a:spcAft>
              <a:buClr>
                <a:srgbClr val="F2F2F2"/>
              </a:buClr>
              <a:buSzPts val="1100"/>
              <a:buNone/>
              <a:defRPr sz="1100">
                <a:solidFill>
                  <a:srgbClr val="F2F2F2"/>
                </a:solidFill>
              </a:defRPr>
            </a:lvl2pPr>
            <a:lvl3pPr lvl="2" algn="l">
              <a:lnSpc>
                <a:spcPct val="100000"/>
              </a:lnSpc>
              <a:spcBef>
                <a:spcPts val="0"/>
              </a:spcBef>
              <a:spcAft>
                <a:spcPts val="0"/>
              </a:spcAft>
              <a:buClr>
                <a:srgbClr val="F2F2F2"/>
              </a:buClr>
              <a:buSzPts val="1100"/>
              <a:buNone/>
              <a:defRPr sz="1100">
                <a:solidFill>
                  <a:srgbClr val="F2F2F2"/>
                </a:solidFill>
              </a:defRPr>
            </a:lvl3pPr>
            <a:lvl4pPr lvl="3" algn="l">
              <a:lnSpc>
                <a:spcPct val="100000"/>
              </a:lnSpc>
              <a:spcBef>
                <a:spcPts val="0"/>
              </a:spcBef>
              <a:spcAft>
                <a:spcPts val="0"/>
              </a:spcAft>
              <a:buClr>
                <a:srgbClr val="F2F2F2"/>
              </a:buClr>
              <a:buSzPts val="1100"/>
              <a:buNone/>
              <a:defRPr sz="1100">
                <a:solidFill>
                  <a:srgbClr val="F2F2F2"/>
                </a:solidFill>
              </a:defRPr>
            </a:lvl4pPr>
            <a:lvl5pPr lvl="4" algn="l">
              <a:lnSpc>
                <a:spcPct val="100000"/>
              </a:lnSpc>
              <a:spcBef>
                <a:spcPts val="0"/>
              </a:spcBef>
              <a:spcAft>
                <a:spcPts val="0"/>
              </a:spcAft>
              <a:buClr>
                <a:srgbClr val="F2F2F2"/>
              </a:buClr>
              <a:buSzPts val="1100"/>
              <a:buNone/>
              <a:defRPr sz="1100">
                <a:solidFill>
                  <a:srgbClr val="F2F2F2"/>
                </a:solidFill>
              </a:defRPr>
            </a:lvl5pPr>
            <a:lvl6pPr lvl="5" algn="l">
              <a:lnSpc>
                <a:spcPct val="100000"/>
              </a:lnSpc>
              <a:spcBef>
                <a:spcPts val="0"/>
              </a:spcBef>
              <a:spcAft>
                <a:spcPts val="0"/>
              </a:spcAft>
              <a:buClr>
                <a:srgbClr val="F2F2F2"/>
              </a:buClr>
              <a:buSzPts val="1100"/>
              <a:buNone/>
              <a:defRPr sz="1100">
                <a:solidFill>
                  <a:srgbClr val="F2F2F2"/>
                </a:solidFill>
              </a:defRPr>
            </a:lvl6pPr>
            <a:lvl7pPr lvl="6" algn="l">
              <a:lnSpc>
                <a:spcPct val="100000"/>
              </a:lnSpc>
              <a:spcBef>
                <a:spcPts val="0"/>
              </a:spcBef>
              <a:spcAft>
                <a:spcPts val="0"/>
              </a:spcAft>
              <a:buClr>
                <a:srgbClr val="F2F2F2"/>
              </a:buClr>
              <a:buSzPts val="1100"/>
              <a:buNone/>
              <a:defRPr sz="1100">
                <a:solidFill>
                  <a:srgbClr val="F2F2F2"/>
                </a:solidFill>
              </a:defRPr>
            </a:lvl7pPr>
            <a:lvl8pPr lvl="7" algn="l">
              <a:lnSpc>
                <a:spcPct val="100000"/>
              </a:lnSpc>
              <a:spcBef>
                <a:spcPts val="0"/>
              </a:spcBef>
              <a:spcAft>
                <a:spcPts val="0"/>
              </a:spcAft>
              <a:buClr>
                <a:srgbClr val="F2F2F2"/>
              </a:buClr>
              <a:buSzPts val="1100"/>
              <a:buNone/>
              <a:defRPr sz="1100">
                <a:solidFill>
                  <a:srgbClr val="F2F2F2"/>
                </a:solidFill>
              </a:defRPr>
            </a:lvl8pPr>
            <a:lvl9pPr lvl="8" algn="l">
              <a:lnSpc>
                <a:spcPct val="100000"/>
              </a:lnSpc>
              <a:spcBef>
                <a:spcPts val="0"/>
              </a:spcBef>
              <a:spcAft>
                <a:spcPts val="0"/>
              </a:spcAft>
              <a:buClr>
                <a:srgbClr val="F2F2F2"/>
              </a:buClr>
              <a:buSzPts val="1100"/>
              <a:buNone/>
              <a:defRPr sz="1100">
                <a:solidFill>
                  <a:srgbClr val="F2F2F2"/>
                </a:solidFill>
              </a:defRPr>
            </a:lvl9pPr>
          </a:lstStyle>
          <a:p/>
        </p:txBody>
      </p:sp>
      <p:sp>
        <p:nvSpPr>
          <p:cNvPr id="688" name="Google Shape;688;p94"/>
          <p:cNvSpPr txBox="1"/>
          <p:nvPr>
            <p:ph idx="17" type="subTitle"/>
          </p:nvPr>
        </p:nvSpPr>
        <p:spPr>
          <a:xfrm>
            <a:off x="9157950" y="5254667"/>
            <a:ext cx="1935300" cy="9405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Clr>
                <a:srgbClr val="F2F2F2"/>
              </a:buClr>
              <a:buSzPts val="1100"/>
              <a:buNone/>
              <a:defRPr sz="1100">
                <a:solidFill>
                  <a:srgbClr val="F2F2F2"/>
                </a:solidFill>
              </a:defRPr>
            </a:lvl1pPr>
            <a:lvl2pPr lvl="1" algn="l">
              <a:lnSpc>
                <a:spcPct val="115000"/>
              </a:lnSpc>
              <a:spcBef>
                <a:spcPts val="0"/>
              </a:spcBef>
              <a:spcAft>
                <a:spcPts val="0"/>
              </a:spcAft>
              <a:buClr>
                <a:srgbClr val="F2F2F2"/>
              </a:buClr>
              <a:buSzPts val="1100"/>
              <a:buNone/>
              <a:defRPr sz="1100">
                <a:solidFill>
                  <a:srgbClr val="F2F2F2"/>
                </a:solidFill>
              </a:defRPr>
            </a:lvl2pPr>
            <a:lvl3pPr lvl="2" algn="l">
              <a:lnSpc>
                <a:spcPct val="115000"/>
              </a:lnSpc>
              <a:spcBef>
                <a:spcPts val="0"/>
              </a:spcBef>
              <a:spcAft>
                <a:spcPts val="0"/>
              </a:spcAft>
              <a:buClr>
                <a:srgbClr val="F2F2F2"/>
              </a:buClr>
              <a:buSzPts val="1100"/>
              <a:buNone/>
              <a:defRPr sz="1100">
                <a:solidFill>
                  <a:srgbClr val="F2F2F2"/>
                </a:solidFill>
              </a:defRPr>
            </a:lvl3pPr>
            <a:lvl4pPr lvl="3" algn="l">
              <a:lnSpc>
                <a:spcPct val="115000"/>
              </a:lnSpc>
              <a:spcBef>
                <a:spcPts val="0"/>
              </a:spcBef>
              <a:spcAft>
                <a:spcPts val="0"/>
              </a:spcAft>
              <a:buClr>
                <a:srgbClr val="F2F2F2"/>
              </a:buClr>
              <a:buSzPts val="1100"/>
              <a:buNone/>
              <a:defRPr sz="1100">
                <a:solidFill>
                  <a:srgbClr val="F2F2F2"/>
                </a:solidFill>
              </a:defRPr>
            </a:lvl4pPr>
            <a:lvl5pPr lvl="4" algn="l">
              <a:lnSpc>
                <a:spcPct val="115000"/>
              </a:lnSpc>
              <a:spcBef>
                <a:spcPts val="0"/>
              </a:spcBef>
              <a:spcAft>
                <a:spcPts val="0"/>
              </a:spcAft>
              <a:buClr>
                <a:srgbClr val="F2F2F2"/>
              </a:buClr>
              <a:buSzPts val="1100"/>
              <a:buNone/>
              <a:defRPr sz="1100">
                <a:solidFill>
                  <a:srgbClr val="F2F2F2"/>
                </a:solidFill>
              </a:defRPr>
            </a:lvl5pPr>
            <a:lvl6pPr lvl="5" algn="l">
              <a:lnSpc>
                <a:spcPct val="115000"/>
              </a:lnSpc>
              <a:spcBef>
                <a:spcPts val="0"/>
              </a:spcBef>
              <a:spcAft>
                <a:spcPts val="0"/>
              </a:spcAft>
              <a:buClr>
                <a:srgbClr val="F2F2F2"/>
              </a:buClr>
              <a:buSzPts val="1100"/>
              <a:buNone/>
              <a:defRPr sz="1100">
                <a:solidFill>
                  <a:srgbClr val="F2F2F2"/>
                </a:solidFill>
              </a:defRPr>
            </a:lvl6pPr>
            <a:lvl7pPr lvl="6" algn="l">
              <a:lnSpc>
                <a:spcPct val="115000"/>
              </a:lnSpc>
              <a:spcBef>
                <a:spcPts val="0"/>
              </a:spcBef>
              <a:spcAft>
                <a:spcPts val="0"/>
              </a:spcAft>
              <a:buClr>
                <a:srgbClr val="F2F2F2"/>
              </a:buClr>
              <a:buSzPts val="1100"/>
              <a:buNone/>
              <a:defRPr sz="1100">
                <a:solidFill>
                  <a:srgbClr val="F2F2F2"/>
                </a:solidFill>
              </a:defRPr>
            </a:lvl7pPr>
            <a:lvl8pPr lvl="7" algn="l">
              <a:lnSpc>
                <a:spcPct val="115000"/>
              </a:lnSpc>
              <a:spcBef>
                <a:spcPts val="0"/>
              </a:spcBef>
              <a:spcAft>
                <a:spcPts val="0"/>
              </a:spcAft>
              <a:buClr>
                <a:srgbClr val="F2F2F2"/>
              </a:buClr>
              <a:buSzPts val="1100"/>
              <a:buNone/>
              <a:defRPr sz="1100">
                <a:solidFill>
                  <a:srgbClr val="F2F2F2"/>
                </a:solidFill>
              </a:defRPr>
            </a:lvl8pPr>
            <a:lvl9pPr lvl="8" algn="l">
              <a:lnSpc>
                <a:spcPct val="115000"/>
              </a:lnSpc>
              <a:spcBef>
                <a:spcPts val="0"/>
              </a:spcBef>
              <a:spcAft>
                <a:spcPts val="0"/>
              </a:spcAft>
              <a:buClr>
                <a:srgbClr val="F2F2F2"/>
              </a:buClr>
              <a:buSzPts val="1100"/>
              <a:buNone/>
              <a:defRPr sz="1100">
                <a:solidFill>
                  <a:srgbClr val="F2F2F2"/>
                </a:solidFill>
              </a:defRPr>
            </a:lvl9pPr>
          </a:lstStyle>
          <a:p/>
        </p:txBody>
      </p:sp>
      <p:sp>
        <p:nvSpPr>
          <p:cNvPr id="689" name="Google Shape;689;p94"/>
          <p:cNvSpPr txBox="1"/>
          <p:nvPr>
            <p:ph idx="18" type="title"/>
          </p:nvPr>
        </p:nvSpPr>
        <p:spPr>
          <a:xfrm>
            <a:off x="9157968" y="5029200"/>
            <a:ext cx="2066700" cy="2628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rgbClr val="F2F2F2"/>
              </a:buClr>
              <a:buSzPts val="1100"/>
              <a:buNone/>
              <a:defRPr sz="1100">
                <a:solidFill>
                  <a:srgbClr val="F2F2F2"/>
                </a:solidFill>
              </a:defRPr>
            </a:lvl1pPr>
            <a:lvl2pPr lvl="1" algn="l">
              <a:lnSpc>
                <a:spcPct val="100000"/>
              </a:lnSpc>
              <a:spcBef>
                <a:spcPts val="0"/>
              </a:spcBef>
              <a:spcAft>
                <a:spcPts val="0"/>
              </a:spcAft>
              <a:buClr>
                <a:srgbClr val="F2F2F2"/>
              </a:buClr>
              <a:buSzPts val="1100"/>
              <a:buNone/>
              <a:defRPr sz="1100">
                <a:solidFill>
                  <a:srgbClr val="F2F2F2"/>
                </a:solidFill>
              </a:defRPr>
            </a:lvl2pPr>
            <a:lvl3pPr lvl="2" algn="l">
              <a:lnSpc>
                <a:spcPct val="100000"/>
              </a:lnSpc>
              <a:spcBef>
                <a:spcPts val="0"/>
              </a:spcBef>
              <a:spcAft>
                <a:spcPts val="0"/>
              </a:spcAft>
              <a:buClr>
                <a:srgbClr val="F2F2F2"/>
              </a:buClr>
              <a:buSzPts val="1100"/>
              <a:buNone/>
              <a:defRPr sz="1100">
                <a:solidFill>
                  <a:srgbClr val="F2F2F2"/>
                </a:solidFill>
              </a:defRPr>
            </a:lvl3pPr>
            <a:lvl4pPr lvl="3" algn="l">
              <a:lnSpc>
                <a:spcPct val="100000"/>
              </a:lnSpc>
              <a:spcBef>
                <a:spcPts val="0"/>
              </a:spcBef>
              <a:spcAft>
                <a:spcPts val="0"/>
              </a:spcAft>
              <a:buClr>
                <a:srgbClr val="F2F2F2"/>
              </a:buClr>
              <a:buSzPts val="1100"/>
              <a:buNone/>
              <a:defRPr sz="1100">
                <a:solidFill>
                  <a:srgbClr val="F2F2F2"/>
                </a:solidFill>
              </a:defRPr>
            </a:lvl4pPr>
            <a:lvl5pPr lvl="4" algn="l">
              <a:lnSpc>
                <a:spcPct val="100000"/>
              </a:lnSpc>
              <a:spcBef>
                <a:spcPts val="0"/>
              </a:spcBef>
              <a:spcAft>
                <a:spcPts val="0"/>
              </a:spcAft>
              <a:buClr>
                <a:srgbClr val="F2F2F2"/>
              </a:buClr>
              <a:buSzPts val="1100"/>
              <a:buNone/>
              <a:defRPr sz="1100">
                <a:solidFill>
                  <a:srgbClr val="F2F2F2"/>
                </a:solidFill>
              </a:defRPr>
            </a:lvl5pPr>
            <a:lvl6pPr lvl="5" algn="l">
              <a:lnSpc>
                <a:spcPct val="100000"/>
              </a:lnSpc>
              <a:spcBef>
                <a:spcPts val="0"/>
              </a:spcBef>
              <a:spcAft>
                <a:spcPts val="0"/>
              </a:spcAft>
              <a:buClr>
                <a:srgbClr val="F2F2F2"/>
              </a:buClr>
              <a:buSzPts val="1100"/>
              <a:buNone/>
              <a:defRPr sz="1100">
                <a:solidFill>
                  <a:srgbClr val="F2F2F2"/>
                </a:solidFill>
              </a:defRPr>
            </a:lvl6pPr>
            <a:lvl7pPr lvl="6" algn="l">
              <a:lnSpc>
                <a:spcPct val="100000"/>
              </a:lnSpc>
              <a:spcBef>
                <a:spcPts val="0"/>
              </a:spcBef>
              <a:spcAft>
                <a:spcPts val="0"/>
              </a:spcAft>
              <a:buClr>
                <a:srgbClr val="F2F2F2"/>
              </a:buClr>
              <a:buSzPts val="1100"/>
              <a:buNone/>
              <a:defRPr sz="1100">
                <a:solidFill>
                  <a:srgbClr val="F2F2F2"/>
                </a:solidFill>
              </a:defRPr>
            </a:lvl7pPr>
            <a:lvl8pPr lvl="7" algn="l">
              <a:lnSpc>
                <a:spcPct val="100000"/>
              </a:lnSpc>
              <a:spcBef>
                <a:spcPts val="0"/>
              </a:spcBef>
              <a:spcAft>
                <a:spcPts val="0"/>
              </a:spcAft>
              <a:buClr>
                <a:srgbClr val="F2F2F2"/>
              </a:buClr>
              <a:buSzPts val="1100"/>
              <a:buNone/>
              <a:defRPr sz="1100">
                <a:solidFill>
                  <a:srgbClr val="F2F2F2"/>
                </a:solidFill>
              </a:defRPr>
            </a:lvl8pPr>
            <a:lvl9pPr lvl="8" algn="l">
              <a:lnSpc>
                <a:spcPct val="100000"/>
              </a:lnSpc>
              <a:spcBef>
                <a:spcPts val="0"/>
              </a:spcBef>
              <a:spcAft>
                <a:spcPts val="0"/>
              </a:spcAft>
              <a:buClr>
                <a:srgbClr val="F2F2F2"/>
              </a:buClr>
              <a:buSzPts val="1100"/>
              <a:buNone/>
              <a:defRPr sz="1100">
                <a:solidFill>
                  <a:srgbClr val="F2F2F2"/>
                </a:solidFill>
              </a:defRPr>
            </a:lvl9pPr>
          </a:lstStyle>
          <a:p/>
        </p:txBody>
      </p:sp>
      <p:sp>
        <p:nvSpPr>
          <p:cNvPr id="690" name="Google Shape;690;p94"/>
          <p:cNvSpPr txBox="1"/>
          <p:nvPr>
            <p:ph idx="19" type="title"/>
          </p:nvPr>
        </p:nvSpPr>
        <p:spPr>
          <a:xfrm>
            <a:off x="67" y="169867"/>
            <a:ext cx="12192000" cy="5247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691" name="Google Shape;691;p94"/>
          <p:cNvSpPr txBox="1"/>
          <p:nvPr>
            <p:ph idx="20" type="title"/>
          </p:nvPr>
        </p:nvSpPr>
        <p:spPr>
          <a:xfrm>
            <a:off x="-8000" y="687033"/>
            <a:ext cx="12256800" cy="4308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1900"/>
              <a:buFont typeface="Roboto Light"/>
              <a:buNone/>
              <a:defRPr b="0" sz="1900">
                <a:latin typeface="Roboto Light"/>
                <a:ea typeface="Roboto Light"/>
                <a:cs typeface="Roboto Light"/>
                <a:sym typeface="Roboto Light"/>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6">
  <p:cSld name="CUSTOM_15">
    <p:spTree>
      <p:nvGrpSpPr>
        <p:cNvPr id="692" name="Shape 692"/>
        <p:cNvGrpSpPr/>
        <p:nvPr/>
      </p:nvGrpSpPr>
      <p:grpSpPr>
        <a:xfrm>
          <a:off x="0" y="0"/>
          <a:ext cx="0" cy="0"/>
          <a:chOff x="0" y="0"/>
          <a:chExt cx="0" cy="0"/>
        </a:xfrm>
      </p:grpSpPr>
      <p:sp>
        <p:nvSpPr>
          <p:cNvPr id="693" name="Google Shape;693;p95"/>
          <p:cNvSpPr/>
          <p:nvPr/>
        </p:nvSpPr>
        <p:spPr>
          <a:xfrm>
            <a:off x="4358483" y="3039458"/>
            <a:ext cx="3178800" cy="879900"/>
          </a:xfrm>
          <a:prstGeom prst="trapezoid">
            <a:avLst>
              <a:gd fmla="val 69509" name="adj"/>
            </a:avLst>
          </a:prstGeom>
          <a:solidFill>
            <a:srgbClr val="2E5E73"/>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500"/>
              <a:buFont typeface="Arial"/>
              <a:buNone/>
            </a:pPr>
            <a:r>
              <a:rPr b="1" i="0" lang="en-US" sz="2700" u="none" cap="none" strike="noStrike">
                <a:solidFill>
                  <a:srgbClr val="FFFFFF"/>
                </a:solidFill>
                <a:latin typeface="Roboto"/>
                <a:ea typeface="Roboto"/>
                <a:cs typeface="Roboto"/>
                <a:sym typeface="Roboto"/>
              </a:rPr>
              <a:t>B</a:t>
            </a:r>
            <a:endParaRPr b="1" i="0" sz="1900" u="none" cap="none" strike="noStrike">
              <a:solidFill>
                <a:srgbClr val="FFFFFF"/>
              </a:solidFill>
              <a:latin typeface="Arial"/>
              <a:ea typeface="Arial"/>
              <a:cs typeface="Arial"/>
              <a:sym typeface="Arial"/>
            </a:endParaRPr>
          </a:p>
        </p:txBody>
      </p:sp>
      <p:sp>
        <p:nvSpPr>
          <p:cNvPr id="694" name="Google Shape;694;p95"/>
          <p:cNvSpPr/>
          <p:nvPr/>
        </p:nvSpPr>
        <p:spPr>
          <a:xfrm>
            <a:off x="3656865" y="4156508"/>
            <a:ext cx="4575600" cy="879900"/>
          </a:xfrm>
          <a:prstGeom prst="trapezoid">
            <a:avLst>
              <a:gd fmla="val 68291" name="adj"/>
            </a:avLst>
          </a:prstGeom>
          <a:solidFill>
            <a:srgbClr val="1475D4"/>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500"/>
              <a:buFont typeface="Arial"/>
              <a:buNone/>
            </a:pPr>
            <a:r>
              <a:rPr b="1" i="0" lang="en-US" sz="2700" u="none" cap="none" strike="noStrike">
                <a:solidFill>
                  <a:srgbClr val="FFFFFF"/>
                </a:solidFill>
                <a:latin typeface="Roboto"/>
                <a:ea typeface="Roboto"/>
                <a:cs typeface="Roboto"/>
                <a:sym typeface="Roboto"/>
              </a:rPr>
              <a:t>C</a:t>
            </a:r>
            <a:endParaRPr b="0" i="0" sz="1900" u="none" cap="none" strike="noStrike">
              <a:solidFill>
                <a:srgbClr val="FFFFFF"/>
              </a:solidFill>
              <a:latin typeface="Arial"/>
              <a:ea typeface="Arial"/>
              <a:cs typeface="Arial"/>
              <a:sym typeface="Arial"/>
            </a:endParaRPr>
          </a:p>
        </p:txBody>
      </p:sp>
      <p:sp>
        <p:nvSpPr>
          <p:cNvPr id="695" name="Google Shape;695;p95"/>
          <p:cNvSpPr/>
          <p:nvPr/>
        </p:nvSpPr>
        <p:spPr>
          <a:xfrm>
            <a:off x="5102467" y="1328417"/>
            <a:ext cx="1684500" cy="1399200"/>
          </a:xfrm>
          <a:prstGeom prst="triangle">
            <a:avLst>
              <a:gd fmla="val 51543" name="adj"/>
            </a:avLst>
          </a:prstGeom>
          <a:solidFill>
            <a:srgbClr val="FCB912"/>
          </a:solid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700"/>
              <a:buFont typeface="Arial"/>
              <a:buNone/>
            </a:pPr>
            <a:r>
              <a:rPr b="1" i="0" lang="en-US" sz="2700" u="none" cap="none" strike="noStrike">
                <a:solidFill>
                  <a:srgbClr val="28363B"/>
                </a:solidFill>
                <a:latin typeface="Roboto"/>
                <a:ea typeface="Roboto"/>
                <a:cs typeface="Roboto"/>
                <a:sym typeface="Roboto"/>
              </a:rPr>
              <a:t>A</a:t>
            </a:r>
            <a:endParaRPr b="1" i="0" sz="2700" u="none" cap="none" strike="noStrike">
              <a:solidFill>
                <a:srgbClr val="28363B"/>
              </a:solidFill>
              <a:latin typeface="Roboto"/>
              <a:ea typeface="Roboto"/>
              <a:cs typeface="Roboto"/>
              <a:sym typeface="Roboto"/>
            </a:endParaRPr>
          </a:p>
        </p:txBody>
      </p:sp>
      <p:sp>
        <p:nvSpPr>
          <p:cNvPr id="696" name="Google Shape;696;p95"/>
          <p:cNvSpPr/>
          <p:nvPr/>
        </p:nvSpPr>
        <p:spPr>
          <a:xfrm>
            <a:off x="2994500" y="5273560"/>
            <a:ext cx="5918700" cy="879900"/>
          </a:xfrm>
          <a:prstGeom prst="trapezoid">
            <a:avLst>
              <a:gd fmla="val 68291" name="adj"/>
            </a:avLst>
          </a:prstGeom>
          <a:solidFill>
            <a:srgbClr val="082D49"/>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500"/>
              <a:buFont typeface="Arial"/>
              <a:buNone/>
            </a:pPr>
            <a:r>
              <a:rPr b="1" i="0" lang="en-US" sz="2700" u="none" cap="none" strike="noStrike">
                <a:solidFill>
                  <a:srgbClr val="FFFFFF"/>
                </a:solidFill>
                <a:latin typeface="Roboto"/>
                <a:ea typeface="Roboto"/>
                <a:cs typeface="Roboto"/>
                <a:sym typeface="Roboto"/>
              </a:rPr>
              <a:t>D</a:t>
            </a:r>
            <a:endParaRPr b="0" i="0" sz="1900" u="none" cap="none" strike="noStrike">
              <a:solidFill>
                <a:srgbClr val="FFFFFF"/>
              </a:solidFill>
              <a:latin typeface="Arial"/>
              <a:ea typeface="Arial"/>
              <a:cs typeface="Arial"/>
              <a:sym typeface="Arial"/>
            </a:endParaRPr>
          </a:p>
        </p:txBody>
      </p:sp>
      <p:cxnSp>
        <p:nvCxnSpPr>
          <p:cNvPr id="697" name="Google Shape;697;p95"/>
          <p:cNvCxnSpPr/>
          <p:nvPr/>
        </p:nvCxnSpPr>
        <p:spPr>
          <a:xfrm rot="10800000">
            <a:off x="6300100" y="2465333"/>
            <a:ext cx="2181300" cy="0"/>
          </a:xfrm>
          <a:prstGeom prst="straightConnector1">
            <a:avLst/>
          </a:prstGeom>
          <a:noFill/>
          <a:ln cap="rnd" cmpd="sng" w="9525">
            <a:solidFill>
              <a:srgbClr val="2E5E73"/>
            </a:solidFill>
            <a:prstDash val="solid"/>
            <a:round/>
            <a:headEnd len="sm" w="sm" type="none"/>
            <a:tailEnd len="med" w="med" type="oval"/>
          </a:ln>
        </p:spPr>
      </p:cxnSp>
      <p:cxnSp>
        <p:nvCxnSpPr>
          <p:cNvPr id="698" name="Google Shape;698;p95"/>
          <p:cNvCxnSpPr/>
          <p:nvPr/>
        </p:nvCxnSpPr>
        <p:spPr>
          <a:xfrm rot="10800000">
            <a:off x="7379200" y="4596500"/>
            <a:ext cx="2181300" cy="0"/>
          </a:xfrm>
          <a:prstGeom prst="straightConnector1">
            <a:avLst/>
          </a:prstGeom>
          <a:noFill/>
          <a:ln cap="rnd" cmpd="sng" w="9525">
            <a:solidFill>
              <a:srgbClr val="2E5E73"/>
            </a:solidFill>
            <a:prstDash val="solid"/>
            <a:round/>
            <a:headEnd len="sm" w="sm" type="none"/>
            <a:tailEnd len="med" w="med" type="oval"/>
          </a:ln>
        </p:spPr>
      </p:cxnSp>
      <p:cxnSp>
        <p:nvCxnSpPr>
          <p:cNvPr id="699" name="Google Shape;699;p95"/>
          <p:cNvCxnSpPr/>
          <p:nvPr/>
        </p:nvCxnSpPr>
        <p:spPr>
          <a:xfrm rot="10800000">
            <a:off x="2740933" y="3479467"/>
            <a:ext cx="2181300" cy="0"/>
          </a:xfrm>
          <a:prstGeom prst="straightConnector1">
            <a:avLst/>
          </a:prstGeom>
          <a:noFill/>
          <a:ln cap="rnd" cmpd="sng" w="9525">
            <a:solidFill>
              <a:srgbClr val="2E5E73"/>
            </a:solidFill>
            <a:prstDash val="solid"/>
            <a:round/>
            <a:headEnd len="med" w="med" type="oval"/>
            <a:tailEnd len="sm" w="sm" type="none"/>
          </a:ln>
        </p:spPr>
      </p:cxnSp>
      <p:cxnSp>
        <p:nvCxnSpPr>
          <p:cNvPr id="700" name="Google Shape;700;p95"/>
          <p:cNvCxnSpPr>
            <a:endCxn id="696" idx="1"/>
          </p:cNvCxnSpPr>
          <p:nvPr/>
        </p:nvCxnSpPr>
        <p:spPr>
          <a:xfrm rot="10800000">
            <a:off x="3294946" y="5713510"/>
            <a:ext cx="605100" cy="0"/>
          </a:xfrm>
          <a:prstGeom prst="straightConnector1">
            <a:avLst/>
          </a:prstGeom>
          <a:noFill/>
          <a:ln cap="rnd" cmpd="sng" w="9525">
            <a:solidFill>
              <a:srgbClr val="FFFFFF"/>
            </a:solidFill>
            <a:prstDash val="solid"/>
            <a:round/>
            <a:headEnd len="med" w="med" type="oval"/>
            <a:tailEnd len="sm" w="sm" type="none"/>
          </a:ln>
        </p:spPr>
      </p:cxnSp>
      <p:cxnSp>
        <p:nvCxnSpPr>
          <p:cNvPr id="701" name="Google Shape;701;p95"/>
          <p:cNvCxnSpPr>
            <a:stCxn id="696" idx="1"/>
          </p:cNvCxnSpPr>
          <p:nvPr/>
        </p:nvCxnSpPr>
        <p:spPr>
          <a:xfrm rot="10800000">
            <a:off x="1737646" y="5713510"/>
            <a:ext cx="1557300" cy="0"/>
          </a:xfrm>
          <a:prstGeom prst="straightConnector1">
            <a:avLst/>
          </a:prstGeom>
          <a:noFill/>
          <a:ln cap="rnd" cmpd="sng" w="9525">
            <a:solidFill>
              <a:srgbClr val="2E5E73"/>
            </a:solidFill>
            <a:prstDash val="solid"/>
            <a:round/>
            <a:headEnd len="sm" w="sm" type="none"/>
            <a:tailEnd len="sm" w="sm" type="none"/>
          </a:ln>
        </p:spPr>
      </p:cxnSp>
      <p:sp>
        <p:nvSpPr>
          <p:cNvPr id="702" name="Google Shape;702;p95"/>
          <p:cNvSpPr txBox="1"/>
          <p:nvPr/>
        </p:nvSpPr>
        <p:spPr>
          <a:xfrm>
            <a:off x="6908233" y="1972933"/>
            <a:ext cx="1684500" cy="492300"/>
          </a:xfrm>
          <a:prstGeom prst="rect">
            <a:avLst/>
          </a:prstGeom>
          <a:noFill/>
          <a:ln>
            <a:noFill/>
          </a:ln>
        </p:spPr>
        <p:txBody>
          <a:bodyPr anchorCtr="0" anchor="t" bIns="121900" lIns="121900" spcFirstLastPara="1" rIns="121900" wrap="square" tIns="121900">
            <a:no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2E5E73"/>
                </a:solidFill>
                <a:latin typeface="Roboto"/>
                <a:ea typeface="Roboto"/>
                <a:cs typeface="Roboto"/>
                <a:sym typeface="Roboto"/>
              </a:rPr>
              <a:t>Heading here</a:t>
            </a:r>
            <a:endParaRPr b="1" i="0" sz="1600" u="none" cap="none" strike="noStrike">
              <a:solidFill>
                <a:srgbClr val="2E5E73"/>
              </a:solidFill>
              <a:latin typeface="Arial"/>
              <a:ea typeface="Arial"/>
              <a:cs typeface="Arial"/>
              <a:sym typeface="Arial"/>
            </a:endParaRPr>
          </a:p>
        </p:txBody>
      </p:sp>
      <p:sp>
        <p:nvSpPr>
          <p:cNvPr id="703" name="Google Shape;703;p95"/>
          <p:cNvSpPr txBox="1"/>
          <p:nvPr/>
        </p:nvSpPr>
        <p:spPr>
          <a:xfrm>
            <a:off x="2611700" y="2987033"/>
            <a:ext cx="1684500" cy="4923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2E5E73"/>
                </a:solidFill>
                <a:latin typeface="Roboto"/>
                <a:ea typeface="Roboto"/>
                <a:cs typeface="Roboto"/>
                <a:sym typeface="Roboto"/>
              </a:rPr>
              <a:t>Heading here</a:t>
            </a:r>
            <a:endParaRPr b="1" i="0" sz="1600" u="none" cap="none" strike="noStrike">
              <a:solidFill>
                <a:srgbClr val="2E5E73"/>
              </a:solidFill>
              <a:latin typeface="Arial"/>
              <a:ea typeface="Arial"/>
              <a:cs typeface="Arial"/>
              <a:sym typeface="Arial"/>
            </a:endParaRPr>
          </a:p>
        </p:txBody>
      </p:sp>
      <p:sp>
        <p:nvSpPr>
          <p:cNvPr id="704" name="Google Shape;704;p95"/>
          <p:cNvSpPr txBox="1"/>
          <p:nvPr/>
        </p:nvSpPr>
        <p:spPr>
          <a:xfrm>
            <a:off x="1610567" y="5221167"/>
            <a:ext cx="1684500" cy="4923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2E5E73"/>
                </a:solidFill>
                <a:latin typeface="Roboto"/>
                <a:ea typeface="Roboto"/>
                <a:cs typeface="Roboto"/>
                <a:sym typeface="Roboto"/>
              </a:rPr>
              <a:t>Heading here</a:t>
            </a:r>
            <a:endParaRPr b="1" i="0" sz="1600" u="none" cap="none" strike="noStrike">
              <a:solidFill>
                <a:srgbClr val="2E5E73"/>
              </a:solidFill>
              <a:latin typeface="Arial"/>
              <a:ea typeface="Arial"/>
              <a:cs typeface="Arial"/>
              <a:sym typeface="Arial"/>
            </a:endParaRPr>
          </a:p>
        </p:txBody>
      </p:sp>
      <p:pic>
        <p:nvPicPr>
          <p:cNvPr id="705" name="Google Shape;705;p95"/>
          <p:cNvPicPr preferRelativeResize="0"/>
          <p:nvPr/>
        </p:nvPicPr>
        <p:blipFill rotWithShape="1">
          <a:blip r:embed="rId2">
            <a:alphaModFix/>
          </a:blip>
          <a:srcRect b="0" l="0" r="0" t="0"/>
          <a:stretch/>
        </p:blipFill>
        <p:spPr>
          <a:xfrm>
            <a:off x="714727" y="5269232"/>
            <a:ext cx="798773" cy="763600"/>
          </a:xfrm>
          <a:prstGeom prst="rect">
            <a:avLst/>
          </a:prstGeom>
          <a:noFill/>
          <a:ln>
            <a:noFill/>
          </a:ln>
        </p:spPr>
      </p:pic>
      <p:pic>
        <p:nvPicPr>
          <p:cNvPr id="706" name="Google Shape;706;p95"/>
          <p:cNvPicPr preferRelativeResize="0"/>
          <p:nvPr/>
        </p:nvPicPr>
        <p:blipFill rotWithShape="1">
          <a:blip r:embed="rId3">
            <a:alphaModFix/>
          </a:blip>
          <a:srcRect b="0" l="0" r="0" t="0"/>
          <a:stretch/>
        </p:blipFill>
        <p:spPr>
          <a:xfrm>
            <a:off x="1619705" y="2851432"/>
            <a:ext cx="929597" cy="763600"/>
          </a:xfrm>
          <a:prstGeom prst="rect">
            <a:avLst/>
          </a:prstGeom>
          <a:noFill/>
          <a:ln>
            <a:noFill/>
          </a:ln>
        </p:spPr>
      </p:pic>
      <p:pic>
        <p:nvPicPr>
          <p:cNvPr id="707" name="Google Shape;707;p95"/>
          <p:cNvPicPr preferRelativeResize="0"/>
          <p:nvPr/>
        </p:nvPicPr>
        <p:blipFill rotWithShape="1">
          <a:blip r:embed="rId4">
            <a:alphaModFix/>
          </a:blip>
          <a:srcRect b="0" l="0" r="0" t="0"/>
          <a:stretch/>
        </p:blipFill>
        <p:spPr>
          <a:xfrm>
            <a:off x="8704762" y="2002200"/>
            <a:ext cx="753210" cy="763600"/>
          </a:xfrm>
          <a:prstGeom prst="rect">
            <a:avLst/>
          </a:prstGeom>
          <a:noFill/>
          <a:ln>
            <a:noFill/>
          </a:ln>
        </p:spPr>
      </p:pic>
      <p:pic>
        <p:nvPicPr>
          <p:cNvPr id="708" name="Google Shape;708;p95"/>
          <p:cNvPicPr preferRelativeResize="0"/>
          <p:nvPr/>
        </p:nvPicPr>
        <p:blipFill rotWithShape="1">
          <a:blip r:embed="rId5">
            <a:alphaModFix/>
          </a:blip>
          <a:srcRect b="0" l="0" r="0" t="0"/>
          <a:stretch/>
        </p:blipFill>
        <p:spPr>
          <a:xfrm>
            <a:off x="9765265" y="4083731"/>
            <a:ext cx="798767" cy="1025540"/>
          </a:xfrm>
          <a:prstGeom prst="rect">
            <a:avLst/>
          </a:prstGeom>
          <a:noFill/>
          <a:ln>
            <a:noFill/>
          </a:ln>
        </p:spPr>
      </p:pic>
      <p:cxnSp>
        <p:nvCxnSpPr>
          <p:cNvPr id="709" name="Google Shape;709;p95"/>
          <p:cNvCxnSpPr>
            <a:endCxn id="693" idx="1"/>
          </p:cNvCxnSpPr>
          <p:nvPr/>
        </p:nvCxnSpPr>
        <p:spPr>
          <a:xfrm rot="10800000">
            <a:off x="4664288" y="3479408"/>
            <a:ext cx="355500" cy="0"/>
          </a:xfrm>
          <a:prstGeom prst="straightConnector1">
            <a:avLst/>
          </a:prstGeom>
          <a:noFill/>
          <a:ln cap="rnd" cmpd="sng" w="9525">
            <a:solidFill>
              <a:srgbClr val="FFFFFF"/>
            </a:solidFill>
            <a:prstDash val="solid"/>
            <a:round/>
            <a:headEnd len="med" w="med" type="oval"/>
            <a:tailEnd len="sm" w="sm" type="none"/>
          </a:ln>
        </p:spPr>
      </p:cxnSp>
      <p:cxnSp>
        <p:nvCxnSpPr>
          <p:cNvPr id="710" name="Google Shape;710;p95"/>
          <p:cNvCxnSpPr>
            <a:stCxn id="694" idx="3"/>
          </p:cNvCxnSpPr>
          <p:nvPr/>
        </p:nvCxnSpPr>
        <p:spPr>
          <a:xfrm rot="10800000">
            <a:off x="7379119" y="4596458"/>
            <a:ext cx="552900" cy="0"/>
          </a:xfrm>
          <a:prstGeom prst="straightConnector1">
            <a:avLst/>
          </a:prstGeom>
          <a:noFill/>
          <a:ln cap="rnd" cmpd="sng" w="9525">
            <a:solidFill>
              <a:srgbClr val="FFFFFF"/>
            </a:solidFill>
            <a:prstDash val="solid"/>
            <a:round/>
            <a:headEnd len="sm" w="sm" type="none"/>
            <a:tailEnd len="med" w="med" type="oval"/>
          </a:ln>
        </p:spPr>
      </p:cxnSp>
      <p:sp>
        <p:nvSpPr>
          <p:cNvPr id="711" name="Google Shape;711;p95"/>
          <p:cNvSpPr txBox="1"/>
          <p:nvPr>
            <p:ph type="title"/>
          </p:nvPr>
        </p:nvSpPr>
        <p:spPr>
          <a:xfrm>
            <a:off x="67" y="169867"/>
            <a:ext cx="12192000" cy="5247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712" name="Google Shape;712;p95"/>
          <p:cNvSpPr txBox="1"/>
          <p:nvPr>
            <p:ph idx="2" type="title"/>
          </p:nvPr>
        </p:nvSpPr>
        <p:spPr>
          <a:xfrm>
            <a:off x="-8000" y="687033"/>
            <a:ext cx="12256800" cy="4308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1900"/>
              <a:buFont typeface="Roboto Light"/>
              <a:buNone/>
              <a:defRPr b="0" sz="1900">
                <a:latin typeface="Roboto Light"/>
                <a:ea typeface="Roboto Light"/>
                <a:cs typeface="Roboto Light"/>
                <a:sym typeface="Roboto Light"/>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713" name="Google Shape;713;p95"/>
          <p:cNvSpPr txBox="1"/>
          <p:nvPr/>
        </p:nvSpPr>
        <p:spPr>
          <a:xfrm>
            <a:off x="7876100" y="4073333"/>
            <a:ext cx="1684500" cy="492300"/>
          </a:xfrm>
          <a:prstGeom prst="rect">
            <a:avLst/>
          </a:prstGeom>
          <a:noFill/>
          <a:ln>
            <a:noFill/>
          </a:ln>
        </p:spPr>
        <p:txBody>
          <a:bodyPr anchorCtr="0" anchor="t" bIns="121900" lIns="121900" spcFirstLastPara="1" rIns="121900" wrap="square" tIns="121900">
            <a:no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2E5E73"/>
                </a:solidFill>
                <a:latin typeface="Roboto"/>
                <a:ea typeface="Roboto"/>
                <a:cs typeface="Roboto"/>
                <a:sym typeface="Roboto"/>
              </a:rPr>
              <a:t>Heading here</a:t>
            </a:r>
            <a:endParaRPr b="1" i="0" sz="1600" u="none" cap="none" strike="noStrike">
              <a:solidFill>
                <a:srgbClr val="2E5E73"/>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7">
  <p:cSld name="CUSTOM_16">
    <p:spTree>
      <p:nvGrpSpPr>
        <p:cNvPr id="714" name="Shape 714"/>
        <p:cNvGrpSpPr/>
        <p:nvPr/>
      </p:nvGrpSpPr>
      <p:grpSpPr>
        <a:xfrm>
          <a:off x="0" y="0"/>
          <a:ext cx="0" cy="0"/>
          <a:chOff x="0" y="0"/>
          <a:chExt cx="0" cy="0"/>
        </a:xfrm>
      </p:grpSpPr>
      <p:cxnSp>
        <p:nvCxnSpPr>
          <p:cNvPr id="715" name="Google Shape;715;p96"/>
          <p:cNvCxnSpPr/>
          <p:nvPr/>
        </p:nvCxnSpPr>
        <p:spPr>
          <a:xfrm rot="10800000">
            <a:off x="6645664" y="5306467"/>
            <a:ext cx="4309200" cy="0"/>
          </a:xfrm>
          <a:prstGeom prst="straightConnector1">
            <a:avLst/>
          </a:prstGeom>
          <a:noFill/>
          <a:ln cap="flat" cmpd="sng" w="9525">
            <a:solidFill>
              <a:srgbClr val="A9B7C0"/>
            </a:solidFill>
            <a:prstDash val="solid"/>
            <a:round/>
            <a:headEnd len="sm" w="sm" type="none"/>
            <a:tailEnd len="sm" w="sm" type="none"/>
          </a:ln>
        </p:spPr>
      </p:cxnSp>
      <p:cxnSp>
        <p:nvCxnSpPr>
          <p:cNvPr id="716" name="Google Shape;716;p96"/>
          <p:cNvCxnSpPr/>
          <p:nvPr/>
        </p:nvCxnSpPr>
        <p:spPr>
          <a:xfrm rot="10800000">
            <a:off x="7464964" y="3680867"/>
            <a:ext cx="3489900" cy="0"/>
          </a:xfrm>
          <a:prstGeom prst="straightConnector1">
            <a:avLst/>
          </a:prstGeom>
          <a:noFill/>
          <a:ln cap="flat" cmpd="sng" w="9525">
            <a:solidFill>
              <a:srgbClr val="A9B7C0"/>
            </a:solidFill>
            <a:prstDash val="solid"/>
            <a:round/>
            <a:headEnd len="sm" w="sm" type="none"/>
            <a:tailEnd len="sm" w="sm" type="none"/>
          </a:ln>
        </p:spPr>
      </p:cxnSp>
      <p:cxnSp>
        <p:nvCxnSpPr>
          <p:cNvPr id="717" name="Google Shape;717;p96"/>
          <p:cNvCxnSpPr/>
          <p:nvPr/>
        </p:nvCxnSpPr>
        <p:spPr>
          <a:xfrm rot="10800000">
            <a:off x="6887767" y="2155733"/>
            <a:ext cx="4067100" cy="0"/>
          </a:xfrm>
          <a:prstGeom prst="straightConnector1">
            <a:avLst/>
          </a:prstGeom>
          <a:noFill/>
          <a:ln cap="flat" cmpd="sng" w="9525">
            <a:solidFill>
              <a:srgbClr val="A9B7C0"/>
            </a:solidFill>
            <a:prstDash val="solid"/>
            <a:round/>
            <a:headEnd len="sm" w="sm" type="none"/>
            <a:tailEnd len="sm" w="sm" type="none"/>
          </a:ln>
        </p:spPr>
      </p:cxnSp>
      <p:cxnSp>
        <p:nvCxnSpPr>
          <p:cNvPr id="718" name="Google Shape;718;p96"/>
          <p:cNvCxnSpPr/>
          <p:nvPr/>
        </p:nvCxnSpPr>
        <p:spPr>
          <a:xfrm rot="10800000">
            <a:off x="609767" y="4595267"/>
            <a:ext cx="4041900" cy="0"/>
          </a:xfrm>
          <a:prstGeom prst="straightConnector1">
            <a:avLst/>
          </a:prstGeom>
          <a:noFill/>
          <a:ln cap="flat" cmpd="sng" w="9525">
            <a:solidFill>
              <a:srgbClr val="A9B7C0"/>
            </a:solidFill>
            <a:prstDash val="solid"/>
            <a:round/>
            <a:headEnd len="sm" w="sm" type="none"/>
            <a:tailEnd len="sm" w="sm" type="none"/>
          </a:ln>
        </p:spPr>
      </p:cxnSp>
      <p:cxnSp>
        <p:nvCxnSpPr>
          <p:cNvPr id="719" name="Google Shape;719;p96"/>
          <p:cNvCxnSpPr/>
          <p:nvPr/>
        </p:nvCxnSpPr>
        <p:spPr>
          <a:xfrm rot="10800000">
            <a:off x="609833" y="2766467"/>
            <a:ext cx="4543500" cy="0"/>
          </a:xfrm>
          <a:prstGeom prst="straightConnector1">
            <a:avLst/>
          </a:prstGeom>
          <a:noFill/>
          <a:ln cap="flat" cmpd="sng" w="9525">
            <a:solidFill>
              <a:srgbClr val="2E5E73"/>
            </a:solidFill>
            <a:prstDash val="solid"/>
            <a:round/>
            <a:headEnd len="sm" w="sm" type="none"/>
            <a:tailEnd len="sm" w="sm" type="none"/>
          </a:ln>
        </p:spPr>
      </p:cxnSp>
      <p:sp>
        <p:nvSpPr>
          <p:cNvPr id="720" name="Google Shape;720;p96"/>
          <p:cNvSpPr/>
          <p:nvPr/>
        </p:nvSpPr>
        <p:spPr>
          <a:xfrm rot="-4979432">
            <a:off x="4262206" y="1941760"/>
            <a:ext cx="3689979" cy="3695861"/>
          </a:xfrm>
          <a:prstGeom prst="blockArc">
            <a:avLst>
              <a:gd fmla="val 12602522" name="adj1"/>
              <a:gd fmla="val 16867657" name="adj2"/>
              <a:gd fmla="val 20844" name="adj3"/>
            </a:avLst>
          </a:prstGeom>
          <a:solidFill>
            <a:srgbClr val="F2F2F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96"/>
          <p:cNvSpPr/>
          <p:nvPr/>
        </p:nvSpPr>
        <p:spPr>
          <a:xfrm rot="7923107">
            <a:off x="4233315" y="1938436"/>
            <a:ext cx="3699600" cy="3700334"/>
          </a:xfrm>
          <a:prstGeom prst="blockArc">
            <a:avLst>
              <a:gd fmla="val 12602522" name="adj1"/>
              <a:gd fmla="val 16867657" name="adj2"/>
              <a:gd fmla="val 20844" name="adj3"/>
            </a:avLst>
          </a:prstGeom>
          <a:solidFill>
            <a:srgbClr val="F2F2F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96"/>
          <p:cNvSpPr/>
          <p:nvPr/>
        </p:nvSpPr>
        <p:spPr>
          <a:xfrm rot="3597600">
            <a:off x="4237799" y="1954573"/>
            <a:ext cx="3698728" cy="3702054"/>
          </a:xfrm>
          <a:prstGeom prst="blockArc">
            <a:avLst>
              <a:gd fmla="val 12602522" name="adj1"/>
              <a:gd fmla="val 16867657" name="adj2"/>
              <a:gd fmla="val 20844" name="adj3"/>
            </a:avLst>
          </a:prstGeom>
          <a:solidFill>
            <a:srgbClr val="CCCCC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96"/>
          <p:cNvSpPr/>
          <p:nvPr/>
        </p:nvSpPr>
        <p:spPr>
          <a:xfrm rot="4023030">
            <a:off x="7093521" y="2960983"/>
            <a:ext cx="770159" cy="772093"/>
          </a:xfrm>
          <a:prstGeom prst="pie">
            <a:avLst>
              <a:gd fmla="val 6190354" name="adj1"/>
              <a:gd fmla="val 14996165" name="adj2"/>
            </a:avLst>
          </a:prstGeom>
          <a:solidFill>
            <a:srgbClr val="F2F2F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96"/>
          <p:cNvSpPr/>
          <p:nvPr/>
        </p:nvSpPr>
        <p:spPr>
          <a:xfrm rot="-6817763">
            <a:off x="7090083" y="2948321"/>
            <a:ext cx="770173" cy="771978"/>
          </a:xfrm>
          <a:prstGeom prst="pie">
            <a:avLst>
              <a:gd fmla="val 4028252" name="adj1"/>
              <a:gd fmla="val 17183677" name="adj2"/>
            </a:avLst>
          </a:prstGeom>
          <a:solidFill>
            <a:srgbClr val="F2F2F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96"/>
          <p:cNvSpPr/>
          <p:nvPr/>
        </p:nvSpPr>
        <p:spPr>
          <a:xfrm rot="-9361883">
            <a:off x="4246154" y="1930781"/>
            <a:ext cx="3702033" cy="3697803"/>
          </a:xfrm>
          <a:prstGeom prst="blockArc">
            <a:avLst>
              <a:gd fmla="val 12602522" name="adj1"/>
              <a:gd fmla="val 16867657" name="adj2"/>
              <a:gd fmla="val 20844" name="adj3"/>
            </a:avLst>
          </a:prstGeom>
          <a:solidFill>
            <a:srgbClr val="CCCCC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96"/>
          <p:cNvSpPr/>
          <p:nvPr/>
        </p:nvSpPr>
        <p:spPr>
          <a:xfrm rot="-8939651">
            <a:off x="4866056" y="4589785"/>
            <a:ext cx="771075" cy="770923"/>
          </a:xfrm>
          <a:prstGeom prst="pie">
            <a:avLst>
              <a:gd fmla="val 6190354" name="adj1"/>
              <a:gd fmla="val 14996165" name="adj2"/>
            </a:avLst>
          </a:prstGeom>
          <a:solidFill>
            <a:srgbClr val="F2F2F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96"/>
          <p:cNvSpPr/>
          <p:nvPr/>
        </p:nvSpPr>
        <p:spPr>
          <a:xfrm rot="1822031">
            <a:off x="4866394" y="4589502"/>
            <a:ext cx="770859" cy="770949"/>
          </a:xfrm>
          <a:prstGeom prst="pie">
            <a:avLst>
              <a:gd fmla="val 4028252" name="adj1"/>
              <a:gd fmla="val 17183677" name="adj2"/>
            </a:avLst>
          </a:prstGeom>
          <a:solidFill>
            <a:srgbClr val="F2F2F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96"/>
          <p:cNvSpPr/>
          <p:nvPr/>
        </p:nvSpPr>
        <p:spPr>
          <a:xfrm rot="-599011">
            <a:off x="4252347" y="1956552"/>
            <a:ext cx="3703175" cy="3697474"/>
          </a:xfrm>
          <a:prstGeom prst="blockArc">
            <a:avLst>
              <a:gd fmla="val 12513247" name="adj1"/>
              <a:gd fmla="val 16867657" name="adj2"/>
              <a:gd fmla="val 20844" name="adj3"/>
            </a:avLst>
          </a:prstGeom>
          <a:solidFill>
            <a:srgbClr val="00C7C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96"/>
          <p:cNvSpPr/>
          <p:nvPr/>
        </p:nvSpPr>
        <p:spPr>
          <a:xfrm rot="-176551">
            <a:off x="5736581" y="1956506"/>
            <a:ext cx="771417" cy="771117"/>
          </a:xfrm>
          <a:prstGeom prst="pie">
            <a:avLst>
              <a:gd fmla="val 6190354" name="adj1"/>
              <a:gd fmla="val 14996165" name="adj2"/>
            </a:avLst>
          </a:prstGeom>
          <a:solidFill>
            <a:srgbClr val="CCCCC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96"/>
          <p:cNvSpPr/>
          <p:nvPr/>
        </p:nvSpPr>
        <p:spPr>
          <a:xfrm rot="10584502">
            <a:off x="5736711" y="1956736"/>
            <a:ext cx="771014" cy="770715"/>
          </a:xfrm>
          <a:prstGeom prst="pie">
            <a:avLst>
              <a:gd fmla="val 4028252" name="adj1"/>
              <a:gd fmla="val 17183677" name="adj2"/>
            </a:avLst>
          </a:prstGeom>
          <a:solidFill>
            <a:srgbClr val="CCCCC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96"/>
          <p:cNvSpPr/>
          <p:nvPr/>
        </p:nvSpPr>
        <p:spPr>
          <a:xfrm rot="8348103">
            <a:off x="6575270" y="4575294"/>
            <a:ext cx="770773" cy="771105"/>
          </a:xfrm>
          <a:prstGeom prst="pie">
            <a:avLst>
              <a:gd fmla="val 6190354" name="adj1"/>
              <a:gd fmla="val 14996165" name="adj2"/>
            </a:avLst>
          </a:prstGeom>
          <a:solidFill>
            <a:srgbClr val="CCCCC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96"/>
          <p:cNvSpPr/>
          <p:nvPr/>
        </p:nvSpPr>
        <p:spPr>
          <a:xfrm rot="-2492679">
            <a:off x="6575386" y="4575137"/>
            <a:ext cx="770804" cy="771601"/>
          </a:xfrm>
          <a:prstGeom prst="pie">
            <a:avLst>
              <a:gd fmla="val 4028252" name="adj1"/>
              <a:gd fmla="val 17183677" name="adj2"/>
            </a:avLst>
          </a:prstGeom>
          <a:solidFill>
            <a:srgbClr val="CCCCC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96"/>
          <p:cNvSpPr/>
          <p:nvPr/>
        </p:nvSpPr>
        <p:spPr>
          <a:xfrm rot="-4555551">
            <a:off x="4330852" y="2945875"/>
            <a:ext cx="769808" cy="771845"/>
          </a:xfrm>
          <a:prstGeom prst="pie">
            <a:avLst>
              <a:gd fmla="val 6190354" name="adj1"/>
              <a:gd fmla="val 14996165" name="adj2"/>
            </a:avLst>
          </a:prstGeom>
          <a:solidFill>
            <a:srgbClr val="00C7C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96"/>
          <p:cNvSpPr/>
          <p:nvPr/>
        </p:nvSpPr>
        <p:spPr>
          <a:xfrm rot="6205784">
            <a:off x="4330932" y="2945770"/>
            <a:ext cx="769851" cy="771894"/>
          </a:xfrm>
          <a:prstGeom prst="pie">
            <a:avLst>
              <a:gd fmla="val 4028252" name="adj1"/>
              <a:gd fmla="val 17183677" name="adj2"/>
            </a:avLst>
          </a:prstGeom>
          <a:solidFill>
            <a:srgbClr val="00C7C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96"/>
          <p:cNvSpPr txBox="1"/>
          <p:nvPr/>
        </p:nvSpPr>
        <p:spPr>
          <a:xfrm>
            <a:off x="7620000" y="2161133"/>
            <a:ext cx="3799500" cy="849900"/>
          </a:xfrm>
          <a:prstGeom prst="rect">
            <a:avLst/>
          </a:prstGeom>
          <a:noFill/>
          <a:ln>
            <a:noFill/>
          </a:ln>
        </p:spPr>
        <p:txBody>
          <a:bodyPr anchorCtr="0" anchor="t" bIns="0" lIns="609600" spcFirstLastPara="1" rIns="121900" wrap="square" tIns="121900">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rgbClr val="9E9E9E"/>
                </a:solidFill>
                <a:latin typeface="Roboto"/>
                <a:ea typeface="Roboto"/>
                <a:cs typeface="Roboto"/>
                <a:sym typeface="Roboto"/>
              </a:rPr>
              <a:t>Step 5 Goes Here: </a:t>
            </a:r>
            <a:br>
              <a:rPr b="1" i="0" lang="en-US" sz="1300" u="none" cap="none" strike="noStrike">
                <a:solidFill>
                  <a:srgbClr val="9E9E9E"/>
                </a:solidFill>
                <a:latin typeface="Roboto"/>
                <a:ea typeface="Roboto"/>
                <a:cs typeface="Roboto"/>
                <a:sym typeface="Roboto"/>
              </a:rPr>
            </a:br>
            <a:r>
              <a:rPr b="0" i="0" lang="en-US" sz="1300" u="none" cap="none" strike="noStrike">
                <a:solidFill>
                  <a:srgbClr val="9E9E9E"/>
                </a:solidFill>
                <a:latin typeface="Roboto"/>
                <a:ea typeface="Roboto"/>
                <a:cs typeface="Roboto"/>
                <a:sym typeface="Roboto"/>
              </a:rPr>
              <a:t>Gray out the steps that you are not explaining. Make the text gray color a9b7c0ff. Completed steps are black. </a:t>
            </a:r>
            <a:endParaRPr b="0" i="0" sz="1300" u="none" cap="none" strike="noStrike">
              <a:solidFill>
                <a:srgbClr val="9E9E9E"/>
              </a:solidFill>
              <a:latin typeface="Roboto"/>
              <a:ea typeface="Roboto"/>
              <a:cs typeface="Roboto"/>
              <a:sym typeface="Roboto"/>
            </a:endParaRPr>
          </a:p>
          <a:p>
            <a:pPr indent="0" lvl="0" marL="0" marR="0" rtl="0" algn="l">
              <a:lnSpc>
                <a:spcPct val="100000"/>
              </a:lnSpc>
              <a:spcBef>
                <a:spcPts val="2100"/>
              </a:spcBef>
              <a:spcAft>
                <a:spcPts val="0"/>
              </a:spcAft>
              <a:buClr>
                <a:srgbClr val="000000"/>
              </a:buClr>
              <a:buSzPts val="1100"/>
              <a:buFont typeface="Arial"/>
              <a:buNone/>
            </a:pPr>
            <a:r>
              <a:t/>
            </a:r>
            <a:endParaRPr b="1" i="0" sz="1100" u="none" cap="none" strike="noStrike">
              <a:solidFill>
                <a:srgbClr val="9E9E9E"/>
              </a:solidFill>
              <a:latin typeface="Roboto"/>
              <a:ea typeface="Roboto"/>
              <a:cs typeface="Roboto"/>
              <a:sym typeface="Roboto"/>
            </a:endParaRPr>
          </a:p>
          <a:p>
            <a:pPr indent="0" lvl="0" marL="0" marR="0" rtl="0" algn="l">
              <a:lnSpc>
                <a:spcPct val="100000"/>
              </a:lnSpc>
              <a:spcBef>
                <a:spcPts val="2100"/>
              </a:spcBef>
              <a:spcAft>
                <a:spcPts val="2100"/>
              </a:spcAft>
              <a:buClr>
                <a:srgbClr val="000000"/>
              </a:buClr>
              <a:buSzPts val="1100"/>
              <a:buFont typeface="Arial"/>
              <a:buNone/>
            </a:pPr>
            <a:r>
              <a:t/>
            </a:r>
            <a:endParaRPr b="1" i="0" sz="1100" u="none" cap="none" strike="noStrike">
              <a:solidFill>
                <a:srgbClr val="9E9E9E"/>
              </a:solidFill>
              <a:latin typeface="Roboto"/>
              <a:ea typeface="Roboto"/>
              <a:cs typeface="Roboto"/>
              <a:sym typeface="Roboto"/>
            </a:endParaRPr>
          </a:p>
        </p:txBody>
      </p:sp>
      <p:sp>
        <p:nvSpPr>
          <p:cNvPr id="736" name="Google Shape;736;p96"/>
          <p:cNvSpPr txBox="1"/>
          <p:nvPr/>
        </p:nvSpPr>
        <p:spPr>
          <a:xfrm>
            <a:off x="7620000" y="3685133"/>
            <a:ext cx="3632700" cy="849900"/>
          </a:xfrm>
          <a:prstGeom prst="rect">
            <a:avLst/>
          </a:prstGeom>
          <a:noFill/>
          <a:ln>
            <a:noFill/>
          </a:ln>
        </p:spPr>
        <p:txBody>
          <a:bodyPr anchorCtr="0" anchor="t" bIns="0" lIns="609600" spcFirstLastPara="1" rIns="121900" wrap="square" tIns="121900">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rgbClr val="9E9E9E"/>
                </a:solidFill>
                <a:latin typeface="Roboto"/>
                <a:ea typeface="Roboto"/>
                <a:cs typeface="Roboto"/>
                <a:sym typeface="Roboto"/>
              </a:rPr>
              <a:t>Step 4 Goes Here: </a:t>
            </a:r>
            <a:br>
              <a:rPr b="1" i="0" lang="en-US" sz="1300" u="none" cap="none" strike="noStrike">
                <a:solidFill>
                  <a:srgbClr val="9E9E9E"/>
                </a:solidFill>
                <a:latin typeface="Roboto"/>
                <a:ea typeface="Roboto"/>
                <a:cs typeface="Roboto"/>
                <a:sym typeface="Roboto"/>
              </a:rPr>
            </a:br>
            <a:r>
              <a:rPr b="0" i="0" lang="en-US" sz="1300" u="none" cap="none" strike="noStrike">
                <a:solidFill>
                  <a:srgbClr val="9E9E9E"/>
                </a:solidFill>
                <a:latin typeface="Roboto"/>
                <a:ea typeface="Roboto"/>
                <a:cs typeface="Roboto"/>
                <a:sym typeface="Roboto"/>
              </a:rPr>
              <a:t>Gray out the steps that you are not explaining. Make the text gray color a9b7c0ff. Completed steps are black. </a:t>
            </a:r>
            <a:endParaRPr b="0" i="0" sz="1300" u="none" cap="none" strike="noStrike">
              <a:solidFill>
                <a:srgbClr val="9E9E9E"/>
              </a:solidFill>
              <a:latin typeface="Roboto"/>
              <a:ea typeface="Roboto"/>
              <a:cs typeface="Roboto"/>
              <a:sym typeface="Roboto"/>
            </a:endParaRPr>
          </a:p>
          <a:p>
            <a:pPr indent="0" lvl="0" marL="0" marR="0" rtl="0" algn="l">
              <a:lnSpc>
                <a:spcPct val="100000"/>
              </a:lnSpc>
              <a:spcBef>
                <a:spcPts val="2100"/>
              </a:spcBef>
              <a:spcAft>
                <a:spcPts val="0"/>
              </a:spcAft>
              <a:buClr>
                <a:srgbClr val="000000"/>
              </a:buClr>
              <a:buSzPts val="1100"/>
              <a:buFont typeface="Arial"/>
              <a:buNone/>
            </a:pPr>
            <a:r>
              <a:t/>
            </a:r>
            <a:endParaRPr b="1" i="0" sz="1100" u="none" cap="none" strike="noStrike">
              <a:solidFill>
                <a:srgbClr val="9E9E9E"/>
              </a:solidFill>
              <a:latin typeface="Roboto"/>
              <a:ea typeface="Roboto"/>
              <a:cs typeface="Roboto"/>
              <a:sym typeface="Roboto"/>
            </a:endParaRPr>
          </a:p>
          <a:p>
            <a:pPr indent="0" lvl="0" marL="0" marR="0" rtl="0" algn="l">
              <a:lnSpc>
                <a:spcPct val="100000"/>
              </a:lnSpc>
              <a:spcBef>
                <a:spcPts val="2100"/>
              </a:spcBef>
              <a:spcAft>
                <a:spcPts val="2100"/>
              </a:spcAft>
              <a:buClr>
                <a:srgbClr val="000000"/>
              </a:buClr>
              <a:buSzPts val="1100"/>
              <a:buFont typeface="Arial"/>
              <a:buNone/>
            </a:pPr>
            <a:r>
              <a:t/>
            </a:r>
            <a:endParaRPr b="1" i="0" sz="1100" u="none" cap="none" strike="noStrike">
              <a:solidFill>
                <a:srgbClr val="9E9E9E"/>
              </a:solidFill>
              <a:latin typeface="Roboto"/>
              <a:ea typeface="Roboto"/>
              <a:cs typeface="Roboto"/>
              <a:sym typeface="Roboto"/>
            </a:endParaRPr>
          </a:p>
        </p:txBody>
      </p:sp>
      <p:sp>
        <p:nvSpPr>
          <p:cNvPr id="737" name="Google Shape;737;p96"/>
          <p:cNvSpPr txBox="1"/>
          <p:nvPr/>
        </p:nvSpPr>
        <p:spPr>
          <a:xfrm>
            <a:off x="0" y="2770733"/>
            <a:ext cx="3706500" cy="849900"/>
          </a:xfrm>
          <a:prstGeom prst="rect">
            <a:avLst/>
          </a:prstGeom>
          <a:noFill/>
          <a:ln>
            <a:noFill/>
          </a:ln>
        </p:spPr>
        <p:txBody>
          <a:bodyPr anchorCtr="0" anchor="t" bIns="0" lIns="609600" spcFirstLastPara="1" rIns="121900" wrap="square" tIns="121900">
            <a:noAutofit/>
          </a:bodyPr>
          <a:lstStyle/>
          <a:p>
            <a:pPr indent="0" lvl="0" marL="0" marR="0" rtl="0" algn="l">
              <a:lnSpc>
                <a:spcPct val="100000"/>
              </a:lnSpc>
              <a:spcBef>
                <a:spcPts val="0"/>
              </a:spcBef>
              <a:spcAft>
                <a:spcPts val="2100"/>
              </a:spcAft>
              <a:buClr>
                <a:srgbClr val="000000"/>
              </a:buClr>
              <a:buSzPts val="1300"/>
              <a:buFont typeface="Arial"/>
              <a:buNone/>
            </a:pPr>
            <a:r>
              <a:rPr b="1" i="0" lang="en-US" sz="1300" u="none" cap="none" strike="noStrike">
                <a:solidFill>
                  <a:srgbClr val="082D49"/>
                </a:solidFill>
                <a:latin typeface="Roboto"/>
                <a:ea typeface="Roboto"/>
                <a:cs typeface="Roboto"/>
                <a:sym typeface="Roboto"/>
              </a:rPr>
              <a:t>Step 1 Goes Here: </a:t>
            </a:r>
            <a:br>
              <a:rPr b="1" i="0" lang="en-US" sz="1300" u="none" cap="none" strike="noStrike">
                <a:solidFill>
                  <a:srgbClr val="082D49"/>
                </a:solidFill>
                <a:latin typeface="Roboto"/>
                <a:ea typeface="Roboto"/>
                <a:cs typeface="Roboto"/>
                <a:sym typeface="Roboto"/>
              </a:rPr>
            </a:br>
            <a:r>
              <a:rPr b="0" i="0" lang="en-US" sz="1300" u="none" cap="none" strike="noStrike">
                <a:solidFill>
                  <a:srgbClr val="082D49"/>
                </a:solidFill>
                <a:latin typeface="Roboto"/>
                <a:ea typeface="Roboto"/>
                <a:cs typeface="Roboto"/>
                <a:sym typeface="Roboto"/>
              </a:rPr>
              <a:t>Gray out the steps that you are not explaining. Make the text gray color a9b7c0ff. Completed steps are black. </a:t>
            </a:r>
            <a:endParaRPr b="0" i="0" sz="1300" u="none" cap="none" strike="noStrike">
              <a:solidFill>
                <a:srgbClr val="082D49"/>
              </a:solidFill>
              <a:latin typeface="Roboto"/>
              <a:ea typeface="Roboto"/>
              <a:cs typeface="Roboto"/>
              <a:sym typeface="Roboto"/>
            </a:endParaRPr>
          </a:p>
        </p:txBody>
      </p:sp>
      <p:sp>
        <p:nvSpPr>
          <p:cNvPr id="738" name="Google Shape;738;p96"/>
          <p:cNvSpPr txBox="1"/>
          <p:nvPr/>
        </p:nvSpPr>
        <p:spPr>
          <a:xfrm>
            <a:off x="0" y="4599533"/>
            <a:ext cx="3746100" cy="849900"/>
          </a:xfrm>
          <a:prstGeom prst="rect">
            <a:avLst/>
          </a:prstGeom>
          <a:noFill/>
          <a:ln>
            <a:noFill/>
          </a:ln>
        </p:spPr>
        <p:txBody>
          <a:bodyPr anchorCtr="0" anchor="t" bIns="0" lIns="609600" spcFirstLastPara="1" rIns="121900" wrap="square" tIns="121900">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rgbClr val="9E9E9E"/>
                </a:solidFill>
                <a:latin typeface="Roboto"/>
                <a:ea typeface="Roboto"/>
                <a:cs typeface="Roboto"/>
                <a:sym typeface="Roboto"/>
              </a:rPr>
              <a:t>Step 2 Goes Here: </a:t>
            </a:r>
            <a:br>
              <a:rPr b="1" i="0" lang="en-US" sz="1300" u="none" cap="none" strike="noStrike">
                <a:solidFill>
                  <a:srgbClr val="9E9E9E"/>
                </a:solidFill>
                <a:latin typeface="Roboto"/>
                <a:ea typeface="Roboto"/>
                <a:cs typeface="Roboto"/>
                <a:sym typeface="Roboto"/>
              </a:rPr>
            </a:br>
            <a:r>
              <a:rPr b="0" i="0" lang="en-US" sz="1300" u="none" cap="none" strike="noStrike">
                <a:solidFill>
                  <a:srgbClr val="9E9E9E"/>
                </a:solidFill>
                <a:latin typeface="Roboto"/>
                <a:ea typeface="Roboto"/>
                <a:cs typeface="Roboto"/>
                <a:sym typeface="Roboto"/>
              </a:rPr>
              <a:t>Gray out the steps that you are not explaining. Make the text gray color a9b7c0ff. Completed steps are black. </a:t>
            </a:r>
            <a:endParaRPr b="0" i="0" sz="1300" u="none" cap="none" strike="noStrike">
              <a:solidFill>
                <a:srgbClr val="9E9E9E"/>
              </a:solidFill>
              <a:latin typeface="Roboto"/>
              <a:ea typeface="Roboto"/>
              <a:cs typeface="Roboto"/>
              <a:sym typeface="Roboto"/>
            </a:endParaRPr>
          </a:p>
          <a:p>
            <a:pPr indent="0" lvl="0" marL="0" marR="0" rtl="0" algn="l">
              <a:lnSpc>
                <a:spcPct val="100000"/>
              </a:lnSpc>
              <a:spcBef>
                <a:spcPts val="2100"/>
              </a:spcBef>
              <a:spcAft>
                <a:spcPts val="2100"/>
              </a:spcAft>
              <a:buClr>
                <a:srgbClr val="000000"/>
              </a:buClr>
              <a:buSzPts val="1100"/>
              <a:buFont typeface="Arial"/>
              <a:buNone/>
            </a:pPr>
            <a:r>
              <a:t/>
            </a:r>
            <a:endParaRPr b="1" i="0" sz="1100" u="none" cap="none" strike="noStrike">
              <a:solidFill>
                <a:srgbClr val="9E9E9E"/>
              </a:solidFill>
              <a:latin typeface="Roboto"/>
              <a:ea typeface="Roboto"/>
              <a:cs typeface="Roboto"/>
              <a:sym typeface="Roboto"/>
            </a:endParaRPr>
          </a:p>
        </p:txBody>
      </p:sp>
      <p:sp>
        <p:nvSpPr>
          <p:cNvPr id="739" name="Google Shape;739;p96"/>
          <p:cNvSpPr txBox="1"/>
          <p:nvPr/>
        </p:nvSpPr>
        <p:spPr>
          <a:xfrm>
            <a:off x="7620000" y="5310733"/>
            <a:ext cx="3632700" cy="849900"/>
          </a:xfrm>
          <a:prstGeom prst="rect">
            <a:avLst/>
          </a:prstGeom>
          <a:noFill/>
          <a:ln>
            <a:noFill/>
          </a:ln>
        </p:spPr>
        <p:txBody>
          <a:bodyPr anchorCtr="0" anchor="t" bIns="0" lIns="609600" spcFirstLastPara="1" rIns="121900" wrap="square" tIns="121900">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rgbClr val="9E9E9E"/>
                </a:solidFill>
                <a:latin typeface="Roboto"/>
                <a:ea typeface="Roboto"/>
                <a:cs typeface="Roboto"/>
                <a:sym typeface="Roboto"/>
              </a:rPr>
              <a:t>Step 3 Goes Here: </a:t>
            </a:r>
            <a:br>
              <a:rPr b="1" i="0" lang="en-US" sz="1300" u="none" cap="none" strike="noStrike">
                <a:solidFill>
                  <a:srgbClr val="9E9E9E"/>
                </a:solidFill>
                <a:latin typeface="Roboto"/>
                <a:ea typeface="Roboto"/>
                <a:cs typeface="Roboto"/>
                <a:sym typeface="Roboto"/>
              </a:rPr>
            </a:br>
            <a:r>
              <a:rPr b="0" i="0" lang="en-US" sz="1300" u="none" cap="none" strike="noStrike">
                <a:solidFill>
                  <a:srgbClr val="9E9E9E"/>
                </a:solidFill>
                <a:latin typeface="Roboto"/>
                <a:ea typeface="Roboto"/>
                <a:cs typeface="Roboto"/>
                <a:sym typeface="Roboto"/>
              </a:rPr>
              <a:t>Gray out the steps that you are not explaining. Make the text gray color a9b7c0ff. Completed steps are black. </a:t>
            </a:r>
            <a:endParaRPr b="0" i="0" sz="1300" u="none" cap="none" strike="noStrike">
              <a:solidFill>
                <a:srgbClr val="9E9E9E"/>
              </a:solidFill>
              <a:latin typeface="Roboto"/>
              <a:ea typeface="Roboto"/>
              <a:cs typeface="Roboto"/>
              <a:sym typeface="Roboto"/>
            </a:endParaRPr>
          </a:p>
          <a:p>
            <a:pPr indent="0" lvl="0" marL="0" marR="0" rtl="0" algn="l">
              <a:lnSpc>
                <a:spcPct val="100000"/>
              </a:lnSpc>
              <a:spcBef>
                <a:spcPts val="2100"/>
              </a:spcBef>
              <a:spcAft>
                <a:spcPts val="0"/>
              </a:spcAft>
              <a:buClr>
                <a:srgbClr val="000000"/>
              </a:buClr>
              <a:buSzPts val="1100"/>
              <a:buFont typeface="Arial"/>
              <a:buNone/>
            </a:pPr>
            <a:r>
              <a:t/>
            </a:r>
            <a:endParaRPr b="1" i="0" sz="1100" u="none" cap="none" strike="noStrike">
              <a:solidFill>
                <a:srgbClr val="9E9E9E"/>
              </a:solidFill>
              <a:latin typeface="Roboto"/>
              <a:ea typeface="Roboto"/>
              <a:cs typeface="Roboto"/>
              <a:sym typeface="Roboto"/>
            </a:endParaRPr>
          </a:p>
          <a:p>
            <a:pPr indent="0" lvl="0" marL="0" marR="0" rtl="0" algn="l">
              <a:lnSpc>
                <a:spcPct val="100000"/>
              </a:lnSpc>
              <a:spcBef>
                <a:spcPts val="2100"/>
              </a:spcBef>
              <a:spcAft>
                <a:spcPts val="2100"/>
              </a:spcAft>
              <a:buClr>
                <a:srgbClr val="000000"/>
              </a:buClr>
              <a:buSzPts val="1100"/>
              <a:buFont typeface="Arial"/>
              <a:buNone/>
            </a:pPr>
            <a:r>
              <a:t/>
            </a:r>
            <a:endParaRPr b="1" i="0" sz="1100" u="none" cap="none" strike="noStrike">
              <a:solidFill>
                <a:srgbClr val="9E9E9E"/>
              </a:solidFill>
              <a:latin typeface="Roboto"/>
              <a:ea typeface="Roboto"/>
              <a:cs typeface="Roboto"/>
              <a:sym typeface="Roboto"/>
            </a:endParaRPr>
          </a:p>
        </p:txBody>
      </p:sp>
      <p:sp>
        <p:nvSpPr>
          <p:cNvPr id="740" name="Google Shape;740;p96"/>
          <p:cNvSpPr txBox="1"/>
          <p:nvPr/>
        </p:nvSpPr>
        <p:spPr>
          <a:xfrm>
            <a:off x="4352733" y="3052013"/>
            <a:ext cx="677100" cy="3543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100"/>
              <a:buFont typeface="Arial"/>
              <a:buNone/>
            </a:pPr>
            <a:r>
              <a:rPr b="1" i="0" lang="en-US" sz="2100" u="none" cap="none" strike="noStrike">
                <a:solidFill>
                  <a:srgbClr val="28363B"/>
                </a:solidFill>
                <a:latin typeface="Roboto"/>
                <a:ea typeface="Roboto"/>
                <a:cs typeface="Roboto"/>
                <a:sym typeface="Roboto"/>
              </a:rPr>
              <a:t>01</a:t>
            </a:r>
            <a:endParaRPr b="1" i="0" sz="2100" u="none" cap="none" strike="noStrike">
              <a:solidFill>
                <a:srgbClr val="28363B"/>
              </a:solidFill>
              <a:latin typeface="Roboto"/>
              <a:ea typeface="Roboto"/>
              <a:cs typeface="Roboto"/>
              <a:sym typeface="Roboto"/>
            </a:endParaRPr>
          </a:p>
        </p:txBody>
      </p:sp>
      <p:sp>
        <p:nvSpPr>
          <p:cNvPr id="741" name="Google Shape;741;p96"/>
          <p:cNvSpPr txBox="1"/>
          <p:nvPr/>
        </p:nvSpPr>
        <p:spPr>
          <a:xfrm>
            <a:off x="5776308" y="2058315"/>
            <a:ext cx="677100" cy="3543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100"/>
              <a:buFont typeface="Arial"/>
              <a:buNone/>
            </a:pPr>
            <a:r>
              <a:rPr b="1" i="0" lang="en-US" sz="2100" u="none" cap="none" strike="noStrike">
                <a:solidFill>
                  <a:srgbClr val="FFFFFF"/>
                </a:solidFill>
                <a:latin typeface="Roboto"/>
                <a:ea typeface="Roboto"/>
                <a:cs typeface="Roboto"/>
                <a:sym typeface="Roboto"/>
              </a:rPr>
              <a:t>05</a:t>
            </a:r>
            <a:endParaRPr b="1" i="0" sz="2100" u="none" cap="none" strike="noStrike">
              <a:solidFill>
                <a:srgbClr val="FFFFFF"/>
              </a:solidFill>
              <a:latin typeface="Roboto"/>
              <a:ea typeface="Roboto"/>
              <a:cs typeface="Roboto"/>
              <a:sym typeface="Roboto"/>
            </a:endParaRPr>
          </a:p>
        </p:txBody>
      </p:sp>
      <p:sp>
        <p:nvSpPr>
          <p:cNvPr id="742" name="Google Shape;742;p96"/>
          <p:cNvSpPr txBox="1"/>
          <p:nvPr/>
        </p:nvSpPr>
        <p:spPr>
          <a:xfrm>
            <a:off x="6594205" y="4688001"/>
            <a:ext cx="677100" cy="3543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100"/>
              <a:buFont typeface="Arial"/>
              <a:buNone/>
            </a:pPr>
            <a:r>
              <a:rPr b="1" i="0" lang="en-US" sz="2100" u="none" cap="none" strike="noStrike">
                <a:solidFill>
                  <a:srgbClr val="FFFFFF"/>
                </a:solidFill>
                <a:latin typeface="Roboto"/>
                <a:ea typeface="Roboto"/>
                <a:cs typeface="Roboto"/>
                <a:sym typeface="Roboto"/>
              </a:rPr>
              <a:t>03</a:t>
            </a:r>
            <a:endParaRPr b="1" i="0" sz="2100" u="none" cap="none" strike="noStrike">
              <a:solidFill>
                <a:srgbClr val="FFFFFF"/>
              </a:solidFill>
              <a:latin typeface="Roboto"/>
              <a:ea typeface="Roboto"/>
              <a:cs typeface="Roboto"/>
              <a:sym typeface="Roboto"/>
            </a:endParaRPr>
          </a:p>
        </p:txBody>
      </p:sp>
      <p:sp>
        <p:nvSpPr>
          <p:cNvPr id="743" name="Google Shape;743;p96"/>
          <p:cNvSpPr txBox="1"/>
          <p:nvPr/>
        </p:nvSpPr>
        <p:spPr>
          <a:xfrm>
            <a:off x="4900864" y="4688001"/>
            <a:ext cx="677100" cy="3543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100"/>
              <a:buFont typeface="Arial"/>
              <a:buNone/>
            </a:pPr>
            <a:r>
              <a:rPr b="1" i="0" lang="en-US" sz="2100" u="none" cap="none" strike="noStrike">
                <a:solidFill>
                  <a:srgbClr val="9E9E9E"/>
                </a:solidFill>
                <a:latin typeface="Roboto"/>
                <a:ea typeface="Roboto"/>
                <a:cs typeface="Roboto"/>
                <a:sym typeface="Roboto"/>
              </a:rPr>
              <a:t>02</a:t>
            </a:r>
            <a:endParaRPr b="1" i="0" sz="2100" u="none" cap="none" strike="noStrike">
              <a:solidFill>
                <a:srgbClr val="9E9E9E"/>
              </a:solidFill>
              <a:latin typeface="Roboto"/>
              <a:ea typeface="Roboto"/>
              <a:cs typeface="Roboto"/>
              <a:sym typeface="Roboto"/>
            </a:endParaRPr>
          </a:p>
        </p:txBody>
      </p:sp>
      <p:sp>
        <p:nvSpPr>
          <p:cNvPr id="744" name="Google Shape;744;p96"/>
          <p:cNvSpPr txBox="1"/>
          <p:nvPr/>
        </p:nvSpPr>
        <p:spPr>
          <a:xfrm>
            <a:off x="7140090" y="3052013"/>
            <a:ext cx="677100" cy="3543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100"/>
              <a:buFont typeface="Arial"/>
              <a:buNone/>
            </a:pPr>
            <a:r>
              <a:rPr b="1" i="0" lang="en-US" sz="2100" u="none" cap="none" strike="noStrike">
                <a:solidFill>
                  <a:srgbClr val="9E9E9E"/>
                </a:solidFill>
                <a:latin typeface="Roboto"/>
                <a:ea typeface="Roboto"/>
                <a:cs typeface="Roboto"/>
                <a:sym typeface="Roboto"/>
              </a:rPr>
              <a:t>04</a:t>
            </a:r>
            <a:endParaRPr b="1" i="0" sz="2100" u="none" cap="none" strike="noStrike">
              <a:solidFill>
                <a:srgbClr val="9E9E9E"/>
              </a:solidFill>
              <a:latin typeface="Roboto"/>
              <a:ea typeface="Roboto"/>
              <a:cs typeface="Roboto"/>
              <a:sym typeface="Roboto"/>
            </a:endParaRPr>
          </a:p>
        </p:txBody>
      </p:sp>
      <p:sp>
        <p:nvSpPr>
          <p:cNvPr id="745" name="Google Shape;745;p96"/>
          <p:cNvSpPr txBox="1"/>
          <p:nvPr>
            <p:ph type="title"/>
          </p:nvPr>
        </p:nvSpPr>
        <p:spPr>
          <a:xfrm>
            <a:off x="67" y="169867"/>
            <a:ext cx="12192000" cy="5247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746" name="Google Shape;746;p96"/>
          <p:cNvSpPr txBox="1"/>
          <p:nvPr>
            <p:ph idx="2" type="title"/>
          </p:nvPr>
        </p:nvSpPr>
        <p:spPr>
          <a:xfrm>
            <a:off x="-8000" y="687033"/>
            <a:ext cx="12256800" cy="4308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1900"/>
              <a:buFont typeface="Roboto Light"/>
              <a:buNone/>
              <a:defRPr b="0" sz="1900">
                <a:latin typeface="Roboto Light"/>
                <a:ea typeface="Roboto Light"/>
                <a:cs typeface="Roboto Light"/>
                <a:sym typeface="Roboto Light"/>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33" name="Shape 33"/>
        <p:cNvGrpSpPr/>
        <p:nvPr/>
      </p:nvGrpSpPr>
      <p:grpSpPr>
        <a:xfrm>
          <a:off x="0" y="0"/>
          <a:ext cx="0" cy="0"/>
          <a:chOff x="0" y="0"/>
          <a:chExt cx="0" cy="0"/>
        </a:xfrm>
      </p:grpSpPr>
      <p:sp>
        <p:nvSpPr>
          <p:cNvPr id="34" name="Google Shape;34;p43"/>
          <p:cNvSpPr/>
          <p:nvPr/>
        </p:nvSpPr>
        <p:spPr>
          <a:xfrm>
            <a:off x="181367" y="311500"/>
            <a:ext cx="763500" cy="763500"/>
          </a:xfrm>
          <a:prstGeom prst="ellipse">
            <a:avLst/>
          </a:prstGeom>
          <a:solidFill>
            <a:srgbClr val="FCB91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43"/>
          <p:cNvSpPr txBox="1"/>
          <p:nvPr/>
        </p:nvSpPr>
        <p:spPr>
          <a:xfrm>
            <a:off x="947054" y="1385375"/>
            <a:ext cx="858900" cy="7389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E5E73"/>
                </a:solidFill>
                <a:latin typeface="Roboto"/>
                <a:ea typeface="Roboto"/>
                <a:cs typeface="Roboto"/>
                <a:sym typeface="Roboto"/>
              </a:rPr>
              <a:t>01.</a:t>
            </a:r>
            <a:endParaRPr b="1" i="0" sz="3200" u="none" cap="none" strike="noStrike">
              <a:solidFill>
                <a:srgbClr val="2E5E73"/>
              </a:solidFill>
              <a:latin typeface="Roboto"/>
              <a:ea typeface="Roboto"/>
              <a:cs typeface="Roboto"/>
              <a:sym typeface="Roboto"/>
            </a:endParaRPr>
          </a:p>
        </p:txBody>
      </p:sp>
      <p:sp>
        <p:nvSpPr>
          <p:cNvPr id="36" name="Google Shape;36;p43"/>
          <p:cNvSpPr txBox="1"/>
          <p:nvPr/>
        </p:nvSpPr>
        <p:spPr>
          <a:xfrm>
            <a:off x="947054" y="2255209"/>
            <a:ext cx="858900" cy="7389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E5E73"/>
                </a:solidFill>
                <a:latin typeface="Roboto"/>
                <a:ea typeface="Roboto"/>
                <a:cs typeface="Roboto"/>
                <a:sym typeface="Roboto"/>
              </a:rPr>
              <a:t>02.</a:t>
            </a:r>
            <a:endParaRPr b="1" i="0" sz="3200" u="none" cap="none" strike="noStrike">
              <a:solidFill>
                <a:srgbClr val="2E5E73"/>
              </a:solidFill>
              <a:latin typeface="Roboto"/>
              <a:ea typeface="Roboto"/>
              <a:cs typeface="Roboto"/>
              <a:sym typeface="Roboto"/>
            </a:endParaRPr>
          </a:p>
        </p:txBody>
      </p:sp>
      <p:sp>
        <p:nvSpPr>
          <p:cNvPr id="37" name="Google Shape;37;p43"/>
          <p:cNvSpPr txBox="1"/>
          <p:nvPr/>
        </p:nvSpPr>
        <p:spPr>
          <a:xfrm>
            <a:off x="947054" y="3097009"/>
            <a:ext cx="858900" cy="7389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E5E73"/>
                </a:solidFill>
                <a:latin typeface="Roboto"/>
                <a:ea typeface="Roboto"/>
                <a:cs typeface="Roboto"/>
                <a:sym typeface="Roboto"/>
              </a:rPr>
              <a:t>03.</a:t>
            </a:r>
            <a:endParaRPr b="1" i="0" sz="3200" u="none" cap="none" strike="noStrike">
              <a:solidFill>
                <a:srgbClr val="2E5E73"/>
              </a:solidFill>
              <a:latin typeface="Roboto"/>
              <a:ea typeface="Roboto"/>
              <a:cs typeface="Roboto"/>
              <a:sym typeface="Roboto"/>
            </a:endParaRPr>
          </a:p>
        </p:txBody>
      </p:sp>
      <p:sp>
        <p:nvSpPr>
          <p:cNvPr id="38" name="Google Shape;38;p43"/>
          <p:cNvSpPr txBox="1"/>
          <p:nvPr/>
        </p:nvSpPr>
        <p:spPr>
          <a:xfrm>
            <a:off x="947054" y="3938809"/>
            <a:ext cx="858900" cy="7389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E5E73"/>
                </a:solidFill>
                <a:latin typeface="Roboto"/>
                <a:ea typeface="Roboto"/>
                <a:cs typeface="Roboto"/>
                <a:sym typeface="Roboto"/>
              </a:rPr>
              <a:t>04.</a:t>
            </a:r>
            <a:endParaRPr b="1" i="0" sz="3200" u="none" cap="none" strike="noStrike">
              <a:solidFill>
                <a:srgbClr val="2E5E73"/>
              </a:solidFill>
              <a:latin typeface="Roboto"/>
              <a:ea typeface="Roboto"/>
              <a:cs typeface="Roboto"/>
              <a:sym typeface="Roboto"/>
            </a:endParaRPr>
          </a:p>
        </p:txBody>
      </p:sp>
      <p:sp>
        <p:nvSpPr>
          <p:cNvPr id="39" name="Google Shape;39;p43"/>
          <p:cNvSpPr txBox="1"/>
          <p:nvPr/>
        </p:nvSpPr>
        <p:spPr>
          <a:xfrm>
            <a:off x="947054" y="4780575"/>
            <a:ext cx="858900" cy="7389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E5E73"/>
                </a:solidFill>
                <a:latin typeface="Roboto"/>
                <a:ea typeface="Roboto"/>
                <a:cs typeface="Roboto"/>
                <a:sym typeface="Roboto"/>
              </a:rPr>
              <a:t>05.</a:t>
            </a:r>
            <a:endParaRPr b="1" i="0" sz="3200" u="none" cap="none" strike="noStrike">
              <a:solidFill>
                <a:srgbClr val="2E5E73"/>
              </a:solidFill>
              <a:latin typeface="Roboto"/>
              <a:ea typeface="Roboto"/>
              <a:cs typeface="Roboto"/>
              <a:sym typeface="Roboto"/>
            </a:endParaRPr>
          </a:p>
        </p:txBody>
      </p:sp>
      <p:sp>
        <p:nvSpPr>
          <p:cNvPr id="40" name="Google Shape;40;p43"/>
          <p:cNvSpPr txBox="1"/>
          <p:nvPr/>
        </p:nvSpPr>
        <p:spPr>
          <a:xfrm>
            <a:off x="7174154" y="1385375"/>
            <a:ext cx="924300" cy="7389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E5E73"/>
                </a:solidFill>
                <a:latin typeface="Roboto"/>
                <a:ea typeface="Roboto"/>
                <a:cs typeface="Roboto"/>
                <a:sym typeface="Roboto"/>
              </a:rPr>
              <a:t>06.</a:t>
            </a:r>
            <a:endParaRPr b="1" i="0" sz="3200" u="none" cap="none" strike="noStrike">
              <a:solidFill>
                <a:srgbClr val="2E5E73"/>
              </a:solidFill>
              <a:latin typeface="Roboto"/>
              <a:ea typeface="Roboto"/>
              <a:cs typeface="Roboto"/>
              <a:sym typeface="Roboto"/>
            </a:endParaRPr>
          </a:p>
        </p:txBody>
      </p:sp>
      <p:sp>
        <p:nvSpPr>
          <p:cNvPr id="41" name="Google Shape;41;p43"/>
          <p:cNvSpPr txBox="1"/>
          <p:nvPr/>
        </p:nvSpPr>
        <p:spPr>
          <a:xfrm>
            <a:off x="7174154" y="2255209"/>
            <a:ext cx="924300" cy="7389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E5E73"/>
                </a:solidFill>
                <a:latin typeface="Roboto"/>
                <a:ea typeface="Roboto"/>
                <a:cs typeface="Roboto"/>
                <a:sym typeface="Roboto"/>
              </a:rPr>
              <a:t>07.</a:t>
            </a:r>
            <a:endParaRPr b="1" i="0" sz="3200" u="none" cap="none" strike="noStrike">
              <a:solidFill>
                <a:srgbClr val="2E5E73"/>
              </a:solidFill>
              <a:latin typeface="Roboto"/>
              <a:ea typeface="Roboto"/>
              <a:cs typeface="Roboto"/>
              <a:sym typeface="Roboto"/>
            </a:endParaRPr>
          </a:p>
        </p:txBody>
      </p:sp>
      <p:sp>
        <p:nvSpPr>
          <p:cNvPr id="42" name="Google Shape;42;p43"/>
          <p:cNvSpPr txBox="1"/>
          <p:nvPr/>
        </p:nvSpPr>
        <p:spPr>
          <a:xfrm>
            <a:off x="7174153" y="3097009"/>
            <a:ext cx="924300" cy="7389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E5E73"/>
                </a:solidFill>
                <a:latin typeface="Roboto"/>
                <a:ea typeface="Roboto"/>
                <a:cs typeface="Roboto"/>
                <a:sym typeface="Roboto"/>
              </a:rPr>
              <a:t>08.</a:t>
            </a:r>
            <a:endParaRPr b="1" i="0" sz="3200" u="none" cap="none" strike="noStrike">
              <a:solidFill>
                <a:srgbClr val="2E5E73"/>
              </a:solidFill>
              <a:latin typeface="Roboto"/>
              <a:ea typeface="Roboto"/>
              <a:cs typeface="Roboto"/>
              <a:sym typeface="Roboto"/>
            </a:endParaRPr>
          </a:p>
        </p:txBody>
      </p:sp>
      <p:sp>
        <p:nvSpPr>
          <p:cNvPr id="43" name="Google Shape;43;p43"/>
          <p:cNvSpPr txBox="1"/>
          <p:nvPr/>
        </p:nvSpPr>
        <p:spPr>
          <a:xfrm>
            <a:off x="7174154" y="3938809"/>
            <a:ext cx="924300" cy="7389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E5E73"/>
                </a:solidFill>
                <a:latin typeface="Roboto"/>
                <a:ea typeface="Roboto"/>
                <a:cs typeface="Roboto"/>
                <a:sym typeface="Roboto"/>
              </a:rPr>
              <a:t>09.</a:t>
            </a:r>
            <a:endParaRPr b="1" i="0" sz="3200" u="none" cap="none" strike="noStrike">
              <a:solidFill>
                <a:srgbClr val="2E5E73"/>
              </a:solidFill>
              <a:latin typeface="Roboto"/>
              <a:ea typeface="Roboto"/>
              <a:cs typeface="Roboto"/>
              <a:sym typeface="Roboto"/>
            </a:endParaRPr>
          </a:p>
        </p:txBody>
      </p:sp>
      <p:sp>
        <p:nvSpPr>
          <p:cNvPr id="44" name="Google Shape;44;p43"/>
          <p:cNvSpPr txBox="1"/>
          <p:nvPr/>
        </p:nvSpPr>
        <p:spPr>
          <a:xfrm>
            <a:off x="7174154" y="4780575"/>
            <a:ext cx="924300" cy="7389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E5E73"/>
                </a:solidFill>
                <a:latin typeface="Roboto"/>
                <a:ea typeface="Roboto"/>
                <a:cs typeface="Roboto"/>
                <a:sym typeface="Roboto"/>
              </a:rPr>
              <a:t>10.</a:t>
            </a:r>
            <a:endParaRPr b="1" i="0" sz="3200" u="none" cap="none" strike="noStrike">
              <a:solidFill>
                <a:srgbClr val="2E5E73"/>
              </a:solidFill>
              <a:latin typeface="Roboto"/>
              <a:ea typeface="Roboto"/>
              <a:cs typeface="Roboto"/>
              <a:sym typeface="Roboto"/>
            </a:endParaRPr>
          </a:p>
        </p:txBody>
      </p:sp>
      <p:pic>
        <p:nvPicPr>
          <p:cNvPr id="45" name="Google Shape;45;p43"/>
          <p:cNvPicPr preferRelativeResize="0"/>
          <p:nvPr/>
        </p:nvPicPr>
        <p:blipFill rotWithShape="1">
          <a:blip r:embed="rId2">
            <a:alphaModFix/>
          </a:blip>
          <a:srcRect b="0" l="0" r="0" t="0"/>
          <a:stretch/>
        </p:blipFill>
        <p:spPr>
          <a:xfrm>
            <a:off x="352783" y="426500"/>
            <a:ext cx="420773" cy="533600"/>
          </a:xfrm>
          <a:prstGeom prst="rect">
            <a:avLst/>
          </a:prstGeom>
          <a:noFill/>
          <a:ln>
            <a:noFill/>
          </a:ln>
        </p:spPr>
      </p:pic>
      <p:sp>
        <p:nvSpPr>
          <p:cNvPr id="46" name="Google Shape;46;p43"/>
          <p:cNvSpPr txBox="1"/>
          <p:nvPr>
            <p:ph idx="1" type="subTitle"/>
          </p:nvPr>
        </p:nvSpPr>
        <p:spPr>
          <a:xfrm>
            <a:off x="1632833" y="1505567"/>
            <a:ext cx="5294700" cy="5337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sz="19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
        <p:nvSpPr>
          <p:cNvPr id="47" name="Google Shape;47;p43"/>
          <p:cNvSpPr txBox="1"/>
          <p:nvPr>
            <p:ph idx="2" type="subTitle"/>
          </p:nvPr>
        </p:nvSpPr>
        <p:spPr>
          <a:xfrm>
            <a:off x="1632833" y="2343783"/>
            <a:ext cx="5294700" cy="5337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sz="19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
        <p:nvSpPr>
          <p:cNvPr id="48" name="Google Shape;48;p43"/>
          <p:cNvSpPr txBox="1"/>
          <p:nvPr>
            <p:ph idx="3" type="subTitle"/>
          </p:nvPr>
        </p:nvSpPr>
        <p:spPr>
          <a:xfrm>
            <a:off x="1632833" y="3199583"/>
            <a:ext cx="5294700" cy="5337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sz="19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
        <p:nvSpPr>
          <p:cNvPr id="49" name="Google Shape;49;p43"/>
          <p:cNvSpPr txBox="1"/>
          <p:nvPr>
            <p:ph idx="4" type="subTitle"/>
          </p:nvPr>
        </p:nvSpPr>
        <p:spPr>
          <a:xfrm>
            <a:off x="1632833" y="4041367"/>
            <a:ext cx="5294700" cy="5337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sz="19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
        <p:nvSpPr>
          <p:cNvPr id="50" name="Google Shape;50;p43"/>
          <p:cNvSpPr txBox="1"/>
          <p:nvPr>
            <p:ph idx="5" type="subTitle"/>
          </p:nvPr>
        </p:nvSpPr>
        <p:spPr>
          <a:xfrm>
            <a:off x="1632833" y="4883200"/>
            <a:ext cx="5294700" cy="5337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sz="19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
        <p:nvSpPr>
          <p:cNvPr id="51" name="Google Shape;51;p43"/>
          <p:cNvSpPr txBox="1"/>
          <p:nvPr>
            <p:ph idx="6" type="subTitle"/>
          </p:nvPr>
        </p:nvSpPr>
        <p:spPr>
          <a:xfrm>
            <a:off x="7985600" y="1505567"/>
            <a:ext cx="5294700" cy="5337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sz="19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
        <p:nvSpPr>
          <p:cNvPr id="52" name="Google Shape;52;p43"/>
          <p:cNvSpPr txBox="1"/>
          <p:nvPr>
            <p:ph idx="7" type="subTitle"/>
          </p:nvPr>
        </p:nvSpPr>
        <p:spPr>
          <a:xfrm>
            <a:off x="7985600" y="2343783"/>
            <a:ext cx="5294700" cy="5337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sz="19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
        <p:nvSpPr>
          <p:cNvPr id="53" name="Google Shape;53;p43"/>
          <p:cNvSpPr txBox="1"/>
          <p:nvPr>
            <p:ph idx="8" type="subTitle"/>
          </p:nvPr>
        </p:nvSpPr>
        <p:spPr>
          <a:xfrm>
            <a:off x="7985600" y="3199583"/>
            <a:ext cx="5294700" cy="5337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sz="19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
        <p:nvSpPr>
          <p:cNvPr id="54" name="Google Shape;54;p43"/>
          <p:cNvSpPr txBox="1"/>
          <p:nvPr>
            <p:ph idx="9" type="subTitle"/>
          </p:nvPr>
        </p:nvSpPr>
        <p:spPr>
          <a:xfrm>
            <a:off x="7985600" y="4041367"/>
            <a:ext cx="5294700" cy="5337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sz="19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
        <p:nvSpPr>
          <p:cNvPr id="55" name="Google Shape;55;p43"/>
          <p:cNvSpPr txBox="1"/>
          <p:nvPr>
            <p:ph idx="13" type="subTitle"/>
          </p:nvPr>
        </p:nvSpPr>
        <p:spPr>
          <a:xfrm>
            <a:off x="7985600" y="4883200"/>
            <a:ext cx="5294700" cy="5337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sz="19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
        <p:nvSpPr>
          <p:cNvPr id="56" name="Google Shape;56;p43"/>
          <p:cNvSpPr txBox="1"/>
          <p:nvPr>
            <p:ph type="title"/>
          </p:nvPr>
        </p:nvSpPr>
        <p:spPr>
          <a:xfrm>
            <a:off x="67" y="169867"/>
            <a:ext cx="12192000" cy="524700"/>
          </a:xfrm>
          <a:prstGeom prst="rect">
            <a:avLst/>
          </a:prstGeom>
          <a:noFill/>
          <a:ln>
            <a:noFill/>
          </a:ln>
        </p:spPr>
        <p:txBody>
          <a:bodyPr anchorCtr="0" anchor="t" bIns="121900" lIns="1097275" spcFirstLastPara="1" rIns="121900" wrap="square" tIns="12190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57" name="Google Shape;57;p43"/>
          <p:cNvSpPr txBox="1"/>
          <p:nvPr>
            <p:ph idx="14" type="title"/>
          </p:nvPr>
        </p:nvSpPr>
        <p:spPr>
          <a:xfrm>
            <a:off x="-8000" y="638200"/>
            <a:ext cx="12224700" cy="430800"/>
          </a:xfrm>
          <a:prstGeom prst="rect">
            <a:avLst/>
          </a:prstGeom>
          <a:noFill/>
          <a:ln>
            <a:noFill/>
          </a:ln>
        </p:spPr>
        <p:txBody>
          <a:bodyPr anchorCtr="0" anchor="t" bIns="121900" lIns="1097275" spcFirstLastPara="1" rIns="121900" wrap="square" tIns="121900">
            <a:noAutofit/>
          </a:bodyPr>
          <a:lstStyle>
            <a:lvl1pPr lvl="0" algn="l">
              <a:lnSpc>
                <a:spcPct val="100000"/>
              </a:lnSpc>
              <a:spcBef>
                <a:spcPts val="0"/>
              </a:spcBef>
              <a:spcAft>
                <a:spcPts val="0"/>
              </a:spcAft>
              <a:buSzPts val="1900"/>
              <a:buFont typeface="Roboto Light"/>
              <a:buNone/>
              <a:defRPr b="0" sz="1900">
                <a:latin typeface="Roboto Light"/>
                <a:ea typeface="Roboto Light"/>
                <a:cs typeface="Roboto Light"/>
                <a:sym typeface="Roboto Light"/>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8">
  <p:cSld name="CUSTOM_17">
    <p:spTree>
      <p:nvGrpSpPr>
        <p:cNvPr id="747" name="Shape 747"/>
        <p:cNvGrpSpPr/>
        <p:nvPr/>
      </p:nvGrpSpPr>
      <p:grpSpPr>
        <a:xfrm>
          <a:off x="0" y="0"/>
          <a:ext cx="0" cy="0"/>
          <a:chOff x="0" y="0"/>
          <a:chExt cx="0" cy="0"/>
        </a:xfrm>
      </p:grpSpPr>
      <p:cxnSp>
        <p:nvCxnSpPr>
          <p:cNvPr id="748" name="Google Shape;748;p97"/>
          <p:cNvCxnSpPr/>
          <p:nvPr/>
        </p:nvCxnSpPr>
        <p:spPr>
          <a:xfrm rot="10800000">
            <a:off x="6645664" y="5306467"/>
            <a:ext cx="4309200" cy="0"/>
          </a:xfrm>
          <a:prstGeom prst="straightConnector1">
            <a:avLst/>
          </a:prstGeom>
          <a:noFill/>
          <a:ln cap="flat" cmpd="sng" w="9525">
            <a:solidFill>
              <a:srgbClr val="2E5E73"/>
            </a:solidFill>
            <a:prstDash val="solid"/>
            <a:round/>
            <a:headEnd len="sm" w="sm" type="none"/>
            <a:tailEnd len="sm" w="sm" type="none"/>
          </a:ln>
        </p:spPr>
      </p:cxnSp>
      <p:cxnSp>
        <p:nvCxnSpPr>
          <p:cNvPr id="749" name="Google Shape;749;p97"/>
          <p:cNvCxnSpPr/>
          <p:nvPr/>
        </p:nvCxnSpPr>
        <p:spPr>
          <a:xfrm rot="10800000">
            <a:off x="7464964" y="3680867"/>
            <a:ext cx="3489900" cy="0"/>
          </a:xfrm>
          <a:prstGeom prst="straightConnector1">
            <a:avLst/>
          </a:prstGeom>
          <a:noFill/>
          <a:ln cap="flat" cmpd="sng" w="9525">
            <a:solidFill>
              <a:srgbClr val="2E5E73"/>
            </a:solidFill>
            <a:prstDash val="solid"/>
            <a:round/>
            <a:headEnd len="sm" w="sm" type="none"/>
            <a:tailEnd len="sm" w="sm" type="none"/>
          </a:ln>
        </p:spPr>
      </p:cxnSp>
      <p:cxnSp>
        <p:nvCxnSpPr>
          <p:cNvPr id="750" name="Google Shape;750;p97"/>
          <p:cNvCxnSpPr/>
          <p:nvPr/>
        </p:nvCxnSpPr>
        <p:spPr>
          <a:xfrm rot="10800000">
            <a:off x="6887767" y="2155733"/>
            <a:ext cx="4067100" cy="0"/>
          </a:xfrm>
          <a:prstGeom prst="straightConnector1">
            <a:avLst/>
          </a:prstGeom>
          <a:noFill/>
          <a:ln cap="flat" cmpd="sng" w="9525">
            <a:solidFill>
              <a:srgbClr val="2E5E73"/>
            </a:solidFill>
            <a:prstDash val="solid"/>
            <a:round/>
            <a:headEnd len="sm" w="sm" type="none"/>
            <a:tailEnd len="sm" w="sm" type="none"/>
          </a:ln>
        </p:spPr>
      </p:cxnSp>
      <p:cxnSp>
        <p:nvCxnSpPr>
          <p:cNvPr id="751" name="Google Shape;751;p97"/>
          <p:cNvCxnSpPr/>
          <p:nvPr/>
        </p:nvCxnSpPr>
        <p:spPr>
          <a:xfrm rot="10800000">
            <a:off x="609767" y="4595267"/>
            <a:ext cx="4041900" cy="0"/>
          </a:xfrm>
          <a:prstGeom prst="straightConnector1">
            <a:avLst/>
          </a:prstGeom>
          <a:noFill/>
          <a:ln cap="flat" cmpd="sng" w="9525">
            <a:solidFill>
              <a:srgbClr val="2E5E73"/>
            </a:solidFill>
            <a:prstDash val="solid"/>
            <a:round/>
            <a:headEnd len="sm" w="sm" type="none"/>
            <a:tailEnd len="sm" w="sm" type="none"/>
          </a:ln>
        </p:spPr>
      </p:cxnSp>
      <p:cxnSp>
        <p:nvCxnSpPr>
          <p:cNvPr id="752" name="Google Shape;752;p97"/>
          <p:cNvCxnSpPr/>
          <p:nvPr/>
        </p:nvCxnSpPr>
        <p:spPr>
          <a:xfrm rot="10800000">
            <a:off x="609833" y="2766467"/>
            <a:ext cx="4543500" cy="0"/>
          </a:xfrm>
          <a:prstGeom prst="straightConnector1">
            <a:avLst/>
          </a:prstGeom>
          <a:noFill/>
          <a:ln cap="flat" cmpd="sng" w="9525">
            <a:solidFill>
              <a:srgbClr val="2E5E73"/>
            </a:solidFill>
            <a:prstDash val="solid"/>
            <a:round/>
            <a:headEnd len="sm" w="sm" type="none"/>
            <a:tailEnd len="sm" w="sm" type="none"/>
          </a:ln>
        </p:spPr>
      </p:cxnSp>
      <p:sp>
        <p:nvSpPr>
          <p:cNvPr id="753" name="Google Shape;753;p97"/>
          <p:cNvSpPr/>
          <p:nvPr/>
        </p:nvSpPr>
        <p:spPr>
          <a:xfrm rot="-4979432">
            <a:off x="4262206" y="1941760"/>
            <a:ext cx="3689979" cy="3695861"/>
          </a:xfrm>
          <a:prstGeom prst="blockArc">
            <a:avLst>
              <a:gd fmla="val 12602522" name="adj1"/>
              <a:gd fmla="val 16867657" name="adj2"/>
              <a:gd fmla="val 20844" name="adj3"/>
            </a:avLst>
          </a:prstGeom>
          <a:solidFill>
            <a:srgbClr val="082D49"/>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97"/>
          <p:cNvSpPr/>
          <p:nvPr/>
        </p:nvSpPr>
        <p:spPr>
          <a:xfrm rot="7923107">
            <a:off x="4233315" y="1938436"/>
            <a:ext cx="3699600" cy="3700334"/>
          </a:xfrm>
          <a:prstGeom prst="blockArc">
            <a:avLst>
              <a:gd fmla="val 12602522" name="adj1"/>
              <a:gd fmla="val 16867657" name="adj2"/>
              <a:gd fmla="val 20844" name="adj3"/>
            </a:avLst>
          </a:prstGeom>
          <a:solidFill>
            <a:srgbClr val="2E5E7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97"/>
          <p:cNvSpPr/>
          <p:nvPr/>
        </p:nvSpPr>
        <p:spPr>
          <a:xfrm rot="3597600">
            <a:off x="4237799" y="1954573"/>
            <a:ext cx="3698728" cy="3702054"/>
          </a:xfrm>
          <a:prstGeom prst="blockArc">
            <a:avLst>
              <a:gd fmla="val 12602522" name="adj1"/>
              <a:gd fmla="val 16867657" name="adj2"/>
              <a:gd fmla="val 20844" name="adj3"/>
            </a:avLst>
          </a:prstGeom>
          <a:solidFill>
            <a:srgbClr val="FCB91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97"/>
          <p:cNvSpPr/>
          <p:nvPr/>
        </p:nvSpPr>
        <p:spPr>
          <a:xfrm rot="4023030">
            <a:off x="7093521" y="2960983"/>
            <a:ext cx="770159" cy="772093"/>
          </a:xfrm>
          <a:prstGeom prst="pie">
            <a:avLst>
              <a:gd fmla="val 6190354" name="adj1"/>
              <a:gd fmla="val 14996165" name="adj2"/>
            </a:avLst>
          </a:prstGeom>
          <a:solidFill>
            <a:srgbClr val="2E5E7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97"/>
          <p:cNvSpPr/>
          <p:nvPr/>
        </p:nvSpPr>
        <p:spPr>
          <a:xfrm rot="-6817763">
            <a:off x="7090083" y="2948321"/>
            <a:ext cx="770173" cy="771978"/>
          </a:xfrm>
          <a:prstGeom prst="pie">
            <a:avLst>
              <a:gd fmla="val 4028252" name="adj1"/>
              <a:gd fmla="val 17183677" name="adj2"/>
            </a:avLst>
          </a:prstGeom>
          <a:solidFill>
            <a:srgbClr val="2E5E7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97"/>
          <p:cNvSpPr/>
          <p:nvPr/>
        </p:nvSpPr>
        <p:spPr>
          <a:xfrm rot="-9361883">
            <a:off x="4246154" y="1930781"/>
            <a:ext cx="3702033" cy="3697803"/>
          </a:xfrm>
          <a:prstGeom prst="blockArc">
            <a:avLst>
              <a:gd fmla="val 12602522" name="adj1"/>
              <a:gd fmla="val 16867657" name="adj2"/>
              <a:gd fmla="val 20844" name="adj3"/>
            </a:avLst>
          </a:prstGeom>
          <a:solidFill>
            <a:srgbClr val="1475D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97"/>
          <p:cNvSpPr/>
          <p:nvPr/>
        </p:nvSpPr>
        <p:spPr>
          <a:xfrm rot="-8939651">
            <a:off x="4866056" y="4589785"/>
            <a:ext cx="771075" cy="770923"/>
          </a:xfrm>
          <a:prstGeom prst="pie">
            <a:avLst>
              <a:gd fmla="val 6190354" name="adj1"/>
              <a:gd fmla="val 14996165" name="adj2"/>
            </a:avLst>
          </a:prstGeom>
          <a:solidFill>
            <a:srgbClr val="082D49"/>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97"/>
          <p:cNvSpPr/>
          <p:nvPr/>
        </p:nvSpPr>
        <p:spPr>
          <a:xfrm rot="1822031">
            <a:off x="4866394" y="4589502"/>
            <a:ext cx="770859" cy="770949"/>
          </a:xfrm>
          <a:prstGeom prst="pie">
            <a:avLst>
              <a:gd fmla="val 4028252" name="adj1"/>
              <a:gd fmla="val 17183677" name="adj2"/>
            </a:avLst>
          </a:prstGeom>
          <a:solidFill>
            <a:srgbClr val="082D49"/>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97"/>
          <p:cNvSpPr/>
          <p:nvPr/>
        </p:nvSpPr>
        <p:spPr>
          <a:xfrm rot="-599011">
            <a:off x="4252347" y="1956552"/>
            <a:ext cx="3703175" cy="3697474"/>
          </a:xfrm>
          <a:prstGeom prst="blockArc">
            <a:avLst>
              <a:gd fmla="val 12513247" name="adj1"/>
              <a:gd fmla="val 16867657" name="adj2"/>
              <a:gd fmla="val 20844" name="adj3"/>
            </a:avLst>
          </a:prstGeom>
          <a:solidFill>
            <a:srgbClr val="00C7C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97"/>
          <p:cNvSpPr/>
          <p:nvPr/>
        </p:nvSpPr>
        <p:spPr>
          <a:xfrm rot="-176551">
            <a:off x="5736581" y="1956506"/>
            <a:ext cx="771417" cy="771117"/>
          </a:xfrm>
          <a:prstGeom prst="pie">
            <a:avLst>
              <a:gd fmla="val 6190354" name="adj1"/>
              <a:gd fmla="val 14996165" name="adj2"/>
            </a:avLst>
          </a:prstGeom>
          <a:solidFill>
            <a:srgbClr val="FCB91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97"/>
          <p:cNvSpPr/>
          <p:nvPr/>
        </p:nvSpPr>
        <p:spPr>
          <a:xfrm rot="10584502">
            <a:off x="5736711" y="1956736"/>
            <a:ext cx="771014" cy="770715"/>
          </a:xfrm>
          <a:prstGeom prst="pie">
            <a:avLst>
              <a:gd fmla="val 4028252" name="adj1"/>
              <a:gd fmla="val 17183677" name="adj2"/>
            </a:avLst>
          </a:prstGeom>
          <a:solidFill>
            <a:srgbClr val="FCB91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97"/>
          <p:cNvSpPr/>
          <p:nvPr/>
        </p:nvSpPr>
        <p:spPr>
          <a:xfrm rot="8348103">
            <a:off x="6575270" y="4575294"/>
            <a:ext cx="770773" cy="771105"/>
          </a:xfrm>
          <a:prstGeom prst="pie">
            <a:avLst>
              <a:gd fmla="val 6190354" name="adj1"/>
              <a:gd fmla="val 14996165" name="adj2"/>
            </a:avLst>
          </a:prstGeom>
          <a:solidFill>
            <a:srgbClr val="1475D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97"/>
          <p:cNvSpPr/>
          <p:nvPr/>
        </p:nvSpPr>
        <p:spPr>
          <a:xfrm rot="-2492679">
            <a:off x="6575386" y="4575137"/>
            <a:ext cx="770804" cy="771601"/>
          </a:xfrm>
          <a:prstGeom prst="pie">
            <a:avLst>
              <a:gd fmla="val 4028252" name="adj1"/>
              <a:gd fmla="val 17183677" name="adj2"/>
            </a:avLst>
          </a:prstGeom>
          <a:solidFill>
            <a:srgbClr val="1475D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97"/>
          <p:cNvSpPr/>
          <p:nvPr/>
        </p:nvSpPr>
        <p:spPr>
          <a:xfrm rot="-4555551">
            <a:off x="4330852" y="2945875"/>
            <a:ext cx="769808" cy="771845"/>
          </a:xfrm>
          <a:prstGeom prst="pie">
            <a:avLst>
              <a:gd fmla="val 6190354" name="adj1"/>
              <a:gd fmla="val 14996165" name="adj2"/>
            </a:avLst>
          </a:prstGeom>
          <a:solidFill>
            <a:srgbClr val="00C7C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97"/>
          <p:cNvSpPr/>
          <p:nvPr/>
        </p:nvSpPr>
        <p:spPr>
          <a:xfrm rot="6205784">
            <a:off x="4330932" y="2945770"/>
            <a:ext cx="769851" cy="771894"/>
          </a:xfrm>
          <a:prstGeom prst="pie">
            <a:avLst>
              <a:gd fmla="val 4028252" name="adj1"/>
              <a:gd fmla="val 17183677" name="adj2"/>
            </a:avLst>
          </a:prstGeom>
          <a:solidFill>
            <a:srgbClr val="00C7C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97"/>
          <p:cNvSpPr txBox="1"/>
          <p:nvPr/>
        </p:nvSpPr>
        <p:spPr>
          <a:xfrm>
            <a:off x="7620000" y="2155733"/>
            <a:ext cx="3799500" cy="849900"/>
          </a:xfrm>
          <a:prstGeom prst="rect">
            <a:avLst/>
          </a:prstGeom>
          <a:noFill/>
          <a:ln>
            <a:noFill/>
          </a:ln>
        </p:spPr>
        <p:txBody>
          <a:bodyPr anchorCtr="0" anchor="t" bIns="0" lIns="609600" spcFirstLastPara="1" rIns="121900" wrap="square" tIns="121900">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rgbClr val="2E5E73"/>
                </a:solidFill>
                <a:latin typeface="Roboto"/>
                <a:ea typeface="Roboto"/>
                <a:cs typeface="Roboto"/>
                <a:sym typeface="Roboto"/>
              </a:rPr>
              <a:t>Step 5 Goes Here: </a:t>
            </a:r>
            <a:br>
              <a:rPr b="1" i="0" lang="en-US" sz="1300" u="none" cap="none" strike="noStrike">
                <a:solidFill>
                  <a:srgbClr val="2E5E73"/>
                </a:solidFill>
                <a:latin typeface="Roboto"/>
                <a:ea typeface="Roboto"/>
                <a:cs typeface="Roboto"/>
                <a:sym typeface="Roboto"/>
              </a:rPr>
            </a:br>
            <a:r>
              <a:rPr b="0" i="0" lang="en-US" sz="1300" u="none" cap="none" strike="noStrike">
                <a:solidFill>
                  <a:srgbClr val="2E5E73"/>
                </a:solidFill>
                <a:latin typeface="Roboto"/>
                <a:ea typeface="Roboto"/>
                <a:cs typeface="Roboto"/>
                <a:sym typeface="Roboto"/>
              </a:rPr>
              <a:t>Gray out the steps that you are not explaining. Make the text gray color a9b7c0ff. Completed steps are black. </a:t>
            </a:r>
            <a:endParaRPr b="0" i="0" sz="1300" u="none" cap="none" strike="noStrike">
              <a:solidFill>
                <a:srgbClr val="2E5E73"/>
              </a:solidFill>
              <a:latin typeface="Roboto"/>
              <a:ea typeface="Roboto"/>
              <a:cs typeface="Roboto"/>
              <a:sym typeface="Roboto"/>
            </a:endParaRPr>
          </a:p>
          <a:p>
            <a:pPr indent="0" lvl="0" marL="0" marR="0" rtl="0" algn="l">
              <a:lnSpc>
                <a:spcPct val="100000"/>
              </a:lnSpc>
              <a:spcBef>
                <a:spcPts val="2100"/>
              </a:spcBef>
              <a:spcAft>
                <a:spcPts val="0"/>
              </a:spcAft>
              <a:buClr>
                <a:srgbClr val="000000"/>
              </a:buClr>
              <a:buSzPts val="1100"/>
              <a:buFont typeface="Arial"/>
              <a:buNone/>
            </a:pPr>
            <a:r>
              <a:t/>
            </a:r>
            <a:endParaRPr b="1" i="0" sz="1100" u="none" cap="none" strike="noStrike">
              <a:solidFill>
                <a:srgbClr val="2E5E73"/>
              </a:solidFill>
              <a:latin typeface="Roboto"/>
              <a:ea typeface="Roboto"/>
              <a:cs typeface="Roboto"/>
              <a:sym typeface="Roboto"/>
            </a:endParaRPr>
          </a:p>
          <a:p>
            <a:pPr indent="0" lvl="0" marL="0" marR="0" rtl="0" algn="l">
              <a:lnSpc>
                <a:spcPct val="100000"/>
              </a:lnSpc>
              <a:spcBef>
                <a:spcPts val="2100"/>
              </a:spcBef>
              <a:spcAft>
                <a:spcPts val="2100"/>
              </a:spcAft>
              <a:buClr>
                <a:srgbClr val="000000"/>
              </a:buClr>
              <a:buSzPts val="1100"/>
              <a:buFont typeface="Arial"/>
              <a:buNone/>
            </a:pPr>
            <a:r>
              <a:t/>
            </a:r>
            <a:endParaRPr b="1" i="0" sz="1100" u="none" cap="none" strike="noStrike">
              <a:solidFill>
                <a:srgbClr val="2E5E73"/>
              </a:solidFill>
              <a:latin typeface="Roboto"/>
              <a:ea typeface="Roboto"/>
              <a:cs typeface="Roboto"/>
              <a:sym typeface="Roboto"/>
            </a:endParaRPr>
          </a:p>
        </p:txBody>
      </p:sp>
      <p:sp>
        <p:nvSpPr>
          <p:cNvPr id="769" name="Google Shape;769;p97"/>
          <p:cNvSpPr txBox="1"/>
          <p:nvPr/>
        </p:nvSpPr>
        <p:spPr>
          <a:xfrm>
            <a:off x="0" y="2770733"/>
            <a:ext cx="3706500" cy="849900"/>
          </a:xfrm>
          <a:prstGeom prst="rect">
            <a:avLst/>
          </a:prstGeom>
          <a:noFill/>
          <a:ln>
            <a:noFill/>
          </a:ln>
        </p:spPr>
        <p:txBody>
          <a:bodyPr anchorCtr="0" anchor="t" bIns="0" lIns="609600" spcFirstLastPara="1" rIns="121900" wrap="square" tIns="121900">
            <a:noAutofit/>
          </a:bodyPr>
          <a:lstStyle/>
          <a:p>
            <a:pPr indent="0" lvl="0" marL="0" marR="0" rtl="0" algn="l">
              <a:lnSpc>
                <a:spcPct val="100000"/>
              </a:lnSpc>
              <a:spcBef>
                <a:spcPts val="0"/>
              </a:spcBef>
              <a:spcAft>
                <a:spcPts val="2100"/>
              </a:spcAft>
              <a:buClr>
                <a:srgbClr val="000000"/>
              </a:buClr>
              <a:buSzPts val="1300"/>
              <a:buFont typeface="Arial"/>
              <a:buNone/>
            </a:pPr>
            <a:r>
              <a:rPr b="1" i="0" lang="en-US" sz="1300" u="none" cap="none" strike="noStrike">
                <a:solidFill>
                  <a:srgbClr val="2E5E73"/>
                </a:solidFill>
                <a:latin typeface="Roboto"/>
                <a:ea typeface="Roboto"/>
                <a:cs typeface="Roboto"/>
                <a:sym typeface="Roboto"/>
              </a:rPr>
              <a:t>Step 1 Goes Here: </a:t>
            </a:r>
            <a:br>
              <a:rPr b="1" i="0" lang="en-US" sz="1300" u="none" cap="none" strike="noStrike">
                <a:solidFill>
                  <a:srgbClr val="2E5E73"/>
                </a:solidFill>
                <a:latin typeface="Roboto"/>
                <a:ea typeface="Roboto"/>
                <a:cs typeface="Roboto"/>
                <a:sym typeface="Roboto"/>
              </a:rPr>
            </a:br>
            <a:r>
              <a:rPr b="0" i="0" lang="en-US" sz="1300" u="none" cap="none" strike="noStrike">
                <a:solidFill>
                  <a:srgbClr val="2E5E73"/>
                </a:solidFill>
                <a:latin typeface="Roboto"/>
                <a:ea typeface="Roboto"/>
                <a:cs typeface="Roboto"/>
                <a:sym typeface="Roboto"/>
              </a:rPr>
              <a:t>Gray out the steps that you are not explaining. Make the text gray color a9b7c0ff. Completed steps are black. </a:t>
            </a:r>
            <a:endParaRPr b="0" i="0" sz="1300" u="none" cap="none" strike="noStrike">
              <a:solidFill>
                <a:srgbClr val="2E5E73"/>
              </a:solidFill>
              <a:latin typeface="Roboto"/>
              <a:ea typeface="Roboto"/>
              <a:cs typeface="Roboto"/>
              <a:sym typeface="Roboto"/>
            </a:endParaRPr>
          </a:p>
        </p:txBody>
      </p:sp>
      <p:sp>
        <p:nvSpPr>
          <p:cNvPr id="770" name="Google Shape;770;p97"/>
          <p:cNvSpPr txBox="1"/>
          <p:nvPr/>
        </p:nvSpPr>
        <p:spPr>
          <a:xfrm>
            <a:off x="0" y="4594133"/>
            <a:ext cx="3746100" cy="849900"/>
          </a:xfrm>
          <a:prstGeom prst="rect">
            <a:avLst/>
          </a:prstGeom>
          <a:noFill/>
          <a:ln>
            <a:noFill/>
          </a:ln>
        </p:spPr>
        <p:txBody>
          <a:bodyPr anchorCtr="0" anchor="t" bIns="0" lIns="609600" spcFirstLastPara="1" rIns="121900" wrap="square" tIns="121900">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rgbClr val="2E5E73"/>
                </a:solidFill>
                <a:latin typeface="Roboto"/>
                <a:ea typeface="Roboto"/>
                <a:cs typeface="Roboto"/>
                <a:sym typeface="Roboto"/>
              </a:rPr>
              <a:t>Step 2 Goes Here: </a:t>
            </a:r>
            <a:br>
              <a:rPr b="1" i="0" lang="en-US" sz="1300" u="none" cap="none" strike="noStrike">
                <a:solidFill>
                  <a:srgbClr val="2E5E73"/>
                </a:solidFill>
                <a:latin typeface="Roboto"/>
                <a:ea typeface="Roboto"/>
                <a:cs typeface="Roboto"/>
                <a:sym typeface="Roboto"/>
              </a:rPr>
            </a:br>
            <a:r>
              <a:rPr b="0" i="0" lang="en-US" sz="1300" u="none" cap="none" strike="noStrike">
                <a:solidFill>
                  <a:srgbClr val="2E5E73"/>
                </a:solidFill>
                <a:latin typeface="Roboto"/>
                <a:ea typeface="Roboto"/>
                <a:cs typeface="Roboto"/>
                <a:sym typeface="Roboto"/>
              </a:rPr>
              <a:t>Gray out the steps that you are not explaining. Make the text gray color a9b7c0ff. Completed steps are black. </a:t>
            </a:r>
            <a:endParaRPr b="0" i="0" sz="1300" u="none" cap="none" strike="noStrike">
              <a:solidFill>
                <a:srgbClr val="2E5E73"/>
              </a:solidFill>
              <a:latin typeface="Roboto"/>
              <a:ea typeface="Roboto"/>
              <a:cs typeface="Roboto"/>
              <a:sym typeface="Roboto"/>
            </a:endParaRPr>
          </a:p>
          <a:p>
            <a:pPr indent="0" lvl="0" marL="0" marR="0" rtl="0" algn="l">
              <a:lnSpc>
                <a:spcPct val="100000"/>
              </a:lnSpc>
              <a:spcBef>
                <a:spcPts val="2100"/>
              </a:spcBef>
              <a:spcAft>
                <a:spcPts val="2100"/>
              </a:spcAft>
              <a:buClr>
                <a:srgbClr val="000000"/>
              </a:buClr>
              <a:buSzPts val="1100"/>
              <a:buFont typeface="Arial"/>
              <a:buNone/>
            </a:pPr>
            <a:r>
              <a:t/>
            </a:r>
            <a:endParaRPr b="1" i="0" sz="1100" u="none" cap="none" strike="noStrike">
              <a:solidFill>
                <a:srgbClr val="2E5E73"/>
              </a:solidFill>
              <a:latin typeface="Roboto"/>
              <a:ea typeface="Roboto"/>
              <a:cs typeface="Roboto"/>
              <a:sym typeface="Roboto"/>
            </a:endParaRPr>
          </a:p>
        </p:txBody>
      </p:sp>
      <p:sp>
        <p:nvSpPr>
          <p:cNvPr id="771" name="Google Shape;771;p97"/>
          <p:cNvSpPr txBox="1"/>
          <p:nvPr/>
        </p:nvSpPr>
        <p:spPr>
          <a:xfrm>
            <a:off x="7620000" y="5305333"/>
            <a:ext cx="3632700" cy="849900"/>
          </a:xfrm>
          <a:prstGeom prst="rect">
            <a:avLst/>
          </a:prstGeom>
          <a:noFill/>
          <a:ln>
            <a:noFill/>
          </a:ln>
        </p:spPr>
        <p:txBody>
          <a:bodyPr anchorCtr="0" anchor="t" bIns="0" lIns="609600" spcFirstLastPara="1" rIns="121900" wrap="square" tIns="121900">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rgbClr val="2E5E73"/>
                </a:solidFill>
                <a:latin typeface="Roboto"/>
                <a:ea typeface="Roboto"/>
                <a:cs typeface="Roboto"/>
                <a:sym typeface="Roboto"/>
              </a:rPr>
              <a:t>Step 3 Goes Here: </a:t>
            </a:r>
            <a:br>
              <a:rPr b="1" i="0" lang="en-US" sz="1300" u="none" cap="none" strike="noStrike">
                <a:solidFill>
                  <a:srgbClr val="2E5E73"/>
                </a:solidFill>
                <a:latin typeface="Roboto"/>
                <a:ea typeface="Roboto"/>
                <a:cs typeface="Roboto"/>
                <a:sym typeface="Roboto"/>
              </a:rPr>
            </a:br>
            <a:r>
              <a:rPr b="0" i="0" lang="en-US" sz="1300" u="none" cap="none" strike="noStrike">
                <a:solidFill>
                  <a:srgbClr val="2E5E73"/>
                </a:solidFill>
                <a:latin typeface="Roboto"/>
                <a:ea typeface="Roboto"/>
                <a:cs typeface="Roboto"/>
                <a:sym typeface="Roboto"/>
              </a:rPr>
              <a:t>Gray out the steps that you are not explaining. Make the text gray color a9b7c0ff. Completed steps are black. </a:t>
            </a:r>
            <a:endParaRPr b="0" i="0" sz="1300" u="none" cap="none" strike="noStrike">
              <a:solidFill>
                <a:srgbClr val="2E5E73"/>
              </a:solidFill>
              <a:latin typeface="Roboto"/>
              <a:ea typeface="Roboto"/>
              <a:cs typeface="Roboto"/>
              <a:sym typeface="Roboto"/>
            </a:endParaRPr>
          </a:p>
          <a:p>
            <a:pPr indent="0" lvl="0" marL="0" marR="0" rtl="0" algn="l">
              <a:lnSpc>
                <a:spcPct val="100000"/>
              </a:lnSpc>
              <a:spcBef>
                <a:spcPts val="2100"/>
              </a:spcBef>
              <a:spcAft>
                <a:spcPts val="0"/>
              </a:spcAft>
              <a:buClr>
                <a:srgbClr val="000000"/>
              </a:buClr>
              <a:buSzPts val="1100"/>
              <a:buFont typeface="Arial"/>
              <a:buNone/>
            </a:pPr>
            <a:r>
              <a:t/>
            </a:r>
            <a:endParaRPr b="1" i="0" sz="1100" u="none" cap="none" strike="noStrike">
              <a:solidFill>
                <a:srgbClr val="2E5E73"/>
              </a:solidFill>
              <a:latin typeface="Roboto"/>
              <a:ea typeface="Roboto"/>
              <a:cs typeface="Roboto"/>
              <a:sym typeface="Roboto"/>
            </a:endParaRPr>
          </a:p>
          <a:p>
            <a:pPr indent="0" lvl="0" marL="0" marR="0" rtl="0" algn="l">
              <a:lnSpc>
                <a:spcPct val="100000"/>
              </a:lnSpc>
              <a:spcBef>
                <a:spcPts val="2100"/>
              </a:spcBef>
              <a:spcAft>
                <a:spcPts val="2100"/>
              </a:spcAft>
              <a:buClr>
                <a:srgbClr val="000000"/>
              </a:buClr>
              <a:buSzPts val="1100"/>
              <a:buFont typeface="Arial"/>
              <a:buNone/>
            </a:pPr>
            <a:r>
              <a:t/>
            </a:r>
            <a:endParaRPr b="1" i="0" sz="1100" u="none" cap="none" strike="noStrike">
              <a:solidFill>
                <a:srgbClr val="2E5E73"/>
              </a:solidFill>
              <a:latin typeface="Roboto"/>
              <a:ea typeface="Roboto"/>
              <a:cs typeface="Roboto"/>
              <a:sym typeface="Roboto"/>
            </a:endParaRPr>
          </a:p>
        </p:txBody>
      </p:sp>
      <p:sp>
        <p:nvSpPr>
          <p:cNvPr id="772" name="Google Shape;772;p97"/>
          <p:cNvSpPr txBox="1"/>
          <p:nvPr/>
        </p:nvSpPr>
        <p:spPr>
          <a:xfrm>
            <a:off x="4352733" y="3052013"/>
            <a:ext cx="677100" cy="3543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100"/>
              <a:buFont typeface="Arial"/>
              <a:buNone/>
            </a:pPr>
            <a:r>
              <a:rPr b="1" i="0" lang="en-US" sz="2100" u="none" cap="none" strike="noStrike">
                <a:solidFill>
                  <a:schemeClr val="dk2"/>
                </a:solidFill>
                <a:latin typeface="Roboto"/>
                <a:ea typeface="Roboto"/>
                <a:cs typeface="Roboto"/>
                <a:sym typeface="Roboto"/>
              </a:rPr>
              <a:t>01</a:t>
            </a:r>
            <a:endParaRPr b="1" i="0" sz="2100" u="none" cap="none" strike="noStrike">
              <a:solidFill>
                <a:schemeClr val="dk2"/>
              </a:solidFill>
              <a:latin typeface="Roboto"/>
              <a:ea typeface="Roboto"/>
              <a:cs typeface="Roboto"/>
              <a:sym typeface="Roboto"/>
            </a:endParaRPr>
          </a:p>
        </p:txBody>
      </p:sp>
      <p:sp>
        <p:nvSpPr>
          <p:cNvPr id="773" name="Google Shape;773;p97"/>
          <p:cNvSpPr txBox="1"/>
          <p:nvPr/>
        </p:nvSpPr>
        <p:spPr>
          <a:xfrm>
            <a:off x="4900864" y="4688001"/>
            <a:ext cx="677100" cy="3543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100"/>
              <a:buFont typeface="Arial"/>
              <a:buNone/>
            </a:pPr>
            <a:r>
              <a:rPr b="1" i="0" lang="en-US" sz="2100" u="none" cap="none" strike="noStrike">
                <a:solidFill>
                  <a:srgbClr val="FFFFFF"/>
                </a:solidFill>
                <a:latin typeface="Roboto"/>
                <a:ea typeface="Roboto"/>
                <a:cs typeface="Roboto"/>
                <a:sym typeface="Roboto"/>
              </a:rPr>
              <a:t>02</a:t>
            </a:r>
            <a:endParaRPr b="1" i="0" sz="2100" u="none" cap="none" strike="noStrike">
              <a:solidFill>
                <a:srgbClr val="FFFFFF"/>
              </a:solidFill>
              <a:latin typeface="Roboto"/>
              <a:ea typeface="Roboto"/>
              <a:cs typeface="Roboto"/>
              <a:sym typeface="Roboto"/>
            </a:endParaRPr>
          </a:p>
        </p:txBody>
      </p:sp>
      <p:sp>
        <p:nvSpPr>
          <p:cNvPr id="774" name="Google Shape;774;p97"/>
          <p:cNvSpPr txBox="1"/>
          <p:nvPr/>
        </p:nvSpPr>
        <p:spPr>
          <a:xfrm>
            <a:off x="6594205" y="4688001"/>
            <a:ext cx="677100" cy="3543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100"/>
              <a:buFont typeface="Arial"/>
              <a:buNone/>
            </a:pPr>
            <a:r>
              <a:rPr b="1" i="0" lang="en-US" sz="2100" u="none" cap="none" strike="noStrike">
                <a:solidFill>
                  <a:srgbClr val="FFFFFF"/>
                </a:solidFill>
                <a:latin typeface="Roboto"/>
                <a:ea typeface="Roboto"/>
                <a:cs typeface="Roboto"/>
                <a:sym typeface="Roboto"/>
              </a:rPr>
              <a:t>03</a:t>
            </a:r>
            <a:endParaRPr b="1" i="0" sz="2100" u="none" cap="none" strike="noStrike">
              <a:solidFill>
                <a:srgbClr val="FFFFFF"/>
              </a:solidFill>
              <a:latin typeface="Roboto"/>
              <a:ea typeface="Roboto"/>
              <a:cs typeface="Roboto"/>
              <a:sym typeface="Roboto"/>
            </a:endParaRPr>
          </a:p>
        </p:txBody>
      </p:sp>
      <p:sp>
        <p:nvSpPr>
          <p:cNvPr id="775" name="Google Shape;775;p97"/>
          <p:cNvSpPr txBox="1"/>
          <p:nvPr/>
        </p:nvSpPr>
        <p:spPr>
          <a:xfrm>
            <a:off x="7140090" y="3052013"/>
            <a:ext cx="677100" cy="3543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100"/>
              <a:buFont typeface="Arial"/>
              <a:buNone/>
            </a:pPr>
            <a:r>
              <a:rPr b="1" i="0" lang="en-US" sz="2100" u="none" cap="none" strike="noStrike">
                <a:solidFill>
                  <a:srgbClr val="FFFFFF"/>
                </a:solidFill>
                <a:latin typeface="Roboto"/>
                <a:ea typeface="Roboto"/>
                <a:cs typeface="Roboto"/>
                <a:sym typeface="Roboto"/>
              </a:rPr>
              <a:t>04</a:t>
            </a:r>
            <a:endParaRPr b="1" i="0" sz="2100" u="none" cap="none" strike="noStrike">
              <a:solidFill>
                <a:srgbClr val="FFFFFF"/>
              </a:solidFill>
              <a:latin typeface="Roboto"/>
              <a:ea typeface="Roboto"/>
              <a:cs typeface="Roboto"/>
              <a:sym typeface="Roboto"/>
            </a:endParaRPr>
          </a:p>
        </p:txBody>
      </p:sp>
      <p:sp>
        <p:nvSpPr>
          <p:cNvPr id="776" name="Google Shape;776;p97"/>
          <p:cNvSpPr txBox="1"/>
          <p:nvPr/>
        </p:nvSpPr>
        <p:spPr>
          <a:xfrm>
            <a:off x="5776308" y="2058315"/>
            <a:ext cx="677100" cy="3543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100"/>
              <a:buFont typeface="Arial"/>
              <a:buNone/>
            </a:pPr>
            <a:r>
              <a:rPr b="1" i="0" lang="en-US" sz="2100" u="none" cap="none" strike="noStrike">
                <a:solidFill>
                  <a:schemeClr val="dk2"/>
                </a:solidFill>
                <a:latin typeface="Roboto"/>
                <a:ea typeface="Roboto"/>
                <a:cs typeface="Roboto"/>
                <a:sym typeface="Roboto"/>
              </a:rPr>
              <a:t>05</a:t>
            </a:r>
            <a:endParaRPr b="1" i="0" sz="2100" u="none" cap="none" strike="noStrike">
              <a:solidFill>
                <a:schemeClr val="dk2"/>
              </a:solidFill>
              <a:latin typeface="Roboto"/>
              <a:ea typeface="Roboto"/>
              <a:cs typeface="Roboto"/>
              <a:sym typeface="Roboto"/>
            </a:endParaRPr>
          </a:p>
        </p:txBody>
      </p:sp>
      <p:sp>
        <p:nvSpPr>
          <p:cNvPr id="777" name="Google Shape;777;p97"/>
          <p:cNvSpPr txBox="1"/>
          <p:nvPr/>
        </p:nvSpPr>
        <p:spPr>
          <a:xfrm>
            <a:off x="7620000" y="3679733"/>
            <a:ext cx="3632700" cy="849900"/>
          </a:xfrm>
          <a:prstGeom prst="rect">
            <a:avLst/>
          </a:prstGeom>
          <a:noFill/>
          <a:ln>
            <a:noFill/>
          </a:ln>
        </p:spPr>
        <p:txBody>
          <a:bodyPr anchorCtr="0" anchor="t" bIns="0" lIns="609600" spcFirstLastPara="1" rIns="121900" wrap="square" tIns="121900">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rgbClr val="2E5E73"/>
                </a:solidFill>
                <a:latin typeface="Roboto"/>
                <a:ea typeface="Roboto"/>
                <a:cs typeface="Roboto"/>
                <a:sym typeface="Roboto"/>
              </a:rPr>
              <a:t>Step 4 Goes Here: </a:t>
            </a:r>
            <a:br>
              <a:rPr b="1" i="0" lang="en-US" sz="1300" u="none" cap="none" strike="noStrike">
                <a:solidFill>
                  <a:srgbClr val="2E5E73"/>
                </a:solidFill>
                <a:latin typeface="Roboto"/>
                <a:ea typeface="Roboto"/>
                <a:cs typeface="Roboto"/>
                <a:sym typeface="Roboto"/>
              </a:rPr>
            </a:br>
            <a:r>
              <a:rPr b="0" i="0" lang="en-US" sz="1300" u="none" cap="none" strike="noStrike">
                <a:solidFill>
                  <a:srgbClr val="2E5E73"/>
                </a:solidFill>
                <a:latin typeface="Roboto"/>
                <a:ea typeface="Roboto"/>
                <a:cs typeface="Roboto"/>
                <a:sym typeface="Roboto"/>
              </a:rPr>
              <a:t>Gray out the steps that you are not explaining. Make the text gray color a9b7c0ff. Completed steps are black. </a:t>
            </a:r>
            <a:endParaRPr b="0" i="0" sz="1300" u="none" cap="none" strike="noStrike">
              <a:solidFill>
                <a:srgbClr val="2E5E73"/>
              </a:solidFill>
              <a:latin typeface="Roboto"/>
              <a:ea typeface="Roboto"/>
              <a:cs typeface="Roboto"/>
              <a:sym typeface="Roboto"/>
            </a:endParaRPr>
          </a:p>
          <a:p>
            <a:pPr indent="0" lvl="0" marL="0" marR="0" rtl="0" algn="l">
              <a:lnSpc>
                <a:spcPct val="100000"/>
              </a:lnSpc>
              <a:spcBef>
                <a:spcPts val="2100"/>
              </a:spcBef>
              <a:spcAft>
                <a:spcPts val="0"/>
              </a:spcAft>
              <a:buClr>
                <a:srgbClr val="000000"/>
              </a:buClr>
              <a:buSzPts val="1100"/>
              <a:buFont typeface="Arial"/>
              <a:buNone/>
            </a:pPr>
            <a:r>
              <a:t/>
            </a:r>
            <a:endParaRPr b="1" i="0" sz="1100" u="none" cap="none" strike="noStrike">
              <a:solidFill>
                <a:srgbClr val="2E5E73"/>
              </a:solidFill>
              <a:latin typeface="Roboto"/>
              <a:ea typeface="Roboto"/>
              <a:cs typeface="Roboto"/>
              <a:sym typeface="Roboto"/>
            </a:endParaRPr>
          </a:p>
          <a:p>
            <a:pPr indent="0" lvl="0" marL="0" marR="0" rtl="0" algn="l">
              <a:lnSpc>
                <a:spcPct val="100000"/>
              </a:lnSpc>
              <a:spcBef>
                <a:spcPts val="2100"/>
              </a:spcBef>
              <a:spcAft>
                <a:spcPts val="2100"/>
              </a:spcAft>
              <a:buClr>
                <a:srgbClr val="000000"/>
              </a:buClr>
              <a:buSzPts val="1100"/>
              <a:buFont typeface="Arial"/>
              <a:buNone/>
            </a:pPr>
            <a:r>
              <a:t/>
            </a:r>
            <a:endParaRPr b="1" i="0" sz="1100" u="none" cap="none" strike="noStrike">
              <a:solidFill>
                <a:srgbClr val="2E5E73"/>
              </a:solidFill>
              <a:latin typeface="Roboto"/>
              <a:ea typeface="Roboto"/>
              <a:cs typeface="Roboto"/>
              <a:sym typeface="Roboto"/>
            </a:endParaRPr>
          </a:p>
        </p:txBody>
      </p:sp>
      <p:sp>
        <p:nvSpPr>
          <p:cNvPr id="778" name="Google Shape;778;p97"/>
          <p:cNvSpPr txBox="1"/>
          <p:nvPr>
            <p:ph type="title"/>
          </p:nvPr>
        </p:nvSpPr>
        <p:spPr>
          <a:xfrm>
            <a:off x="67" y="169867"/>
            <a:ext cx="12192000" cy="5247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779" name="Google Shape;779;p97"/>
          <p:cNvSpPr txBox="1"/>
          <p:nvPr>
            <p:ph idx="2" type="title"/>
          </p:nvPr>
        </p:nvSpPr>
        <p:spPr>
          <a:xfrm>
            <a:off x="-8000" y="687033"/>
            <a:ext cx="12256800" cy="4308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1900"/>
              <a:buFont typeface="Roboto Light"/>
              <a:buNone/>
              <a:defRPr b="0" sz="1900">
                <a:latin typeface="Roboto Light"/>
                <a:ea typeface="Roboto Light"/>
                <a:cs typeface="Roboto Light"/>
                <a:sym typeface="Roboto Light"/>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9">
  <p:cSld name="CUSTOM_18">
    <p:spTree>
      <p:nvGrpSpPr>
        <p:cNvPr id="780" name="Shape 780"/>
        <p:cNvGrpSpPr/>
        <p:nvPr/>
      </p:nvGrpSpPr>
      <p:grpSpPr>
        <a:xfrm>
          <a:off x="0" y="0"/>
          <a:ext cx="0" cy="0"/>
          <a:chOff x="0" y="0"/>
          <a:chExt cx="0" cy="0"/>
        </a:xfrm>
      </p:grpSpPr>
      <p:sp>
        <p:nvSpPr>
          <p:cNvPr id="781" name="Google Shape;781;p98"/>
          <p:cNvSpPr/>
          <p:nvPr/>
        </p:nvSpPr>
        <p:spPr>
          <a:xfrm>
            <a:off x="6021139" y="1583567"/>
            <a:ext cx="4845300" cy="2043300"/>
          </a:xfrm>
          <a:prstGeom prst="round2DiagRect">
            <a:avLst>
              <a:gd fmla="val 0" name="adj1"/>
              <a:gd fmla="val 1339" name="adj2"/>
            </a:avLst>
          </a:prstGeom>
          <a:solidFill>
            <a:srgbClr val="F2F2F2"/>
          </a:solidFill>
          <a:ln>
            <a:noFill/>
          </a:ln>
        </p:spPr>
        <p:txBody>
          <a:bodyPr anchorCtr="0" anchor="t" bIns="487675" lIns="97525" spcFirstLastPara="1" rIns="97525" wrap="square" tIns="243825">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9E9E9E"/>
                </a:solidFill>
                <a:latin typeface="Roboto"/>
                <a:ea typeface="Roboto"/>
                <a:cs typeface="Roboto"/>
                <a:sym typeface="Roboto"/>
              </a:rPr>
              <a:t>This slide has 4 parts. Explain the </a:t>
            </a:r>
            <a:r>
              <a:rPr b="1" i="0" lang="en-US" sz="1500" u="none" cap="none" strike="noStrike">
                <a:solidFill>
                  <a:srgbClr val="9E9E9E"/>
                </a:solidFill>
                <a:latin typeface="Roboto"/>
                <a:ea typeface="Roboto"/>
                <a:cs typeface="Roboto"/>
                <a:sym typeface="Roboto"/>
              </a:rPr>
              <a:t>second</a:t>
            </a:r>
            <a:r>
              <a:rPr b="0" i="0" lang="en-US" sz="1500" u="none" cap="none" strike="noStrike">
                <a:solidFill>
                  <a:srgbClr val="9E9E9E"/>
                </a:solidFill>
                <a:latin typeface="Roboto"/>
                <a:ea typeface="Roboto"/>
                <a:cs typeface="Roboto"/>
                <a:sym typeface="Roboto"/>
              </a:rPr>
              <a:t> part here. The parts that have not yet been explained are grayed out. You can change the point size of this text depending on how much space you need.  </a:t>
            </a:r>
            <a:endParaRPr b="0" i="0" sz="1500" u="none" cap="none" strike="noStrike">
              <a:solidFill>
                <a:srgbClr val="9E9E9E"/>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t/>
            </a:r>
            <a:endParaRPr b="0" i="0" sz="1300" u="none" cap="none" strike="noStrike">
              <a:solidFill>
                <a:srgbClr val="A9B7C0"/>
              </a:solidFill>
              <a:latin typeface="Arial"/>
              <a:ea typeface="Arial"/>
              <a:cs typeface="Arial"/>
              <a:sym typeface="Arial"/>
            </a:endParaRPr>
          </a:p>
        </p:txBody>
      </p:sp>
      <p:sp>
        <p:nvSpPr>
          <p:cNvPr id="782" name="Google Shape;782;p98"/>
          <p:cNvSpPr/>
          <p:nvPr/>
        </p:nvSpPr>
        <p:spPr>
          <a:xfrm>
            <a:off x="1098033" y="3708766"/>
            <a:ext cx="4845300" cy="2043300"/>
          </a:xfrm>
          <a:prstGeom prst="round2DiagRect">
            <a:avLst>
              <a:gd fmla="val 0" name="adj1"/>
              <a:gd fmla="val 0" name="adj2"/>
            </a:avLst>
          </a:prstGeom>
          <a:solidFill>
            <a:srgbClr val="F2F2F2"/>
          </a:solidFill>
          <a:ln>
            <a:noFill/>
          </a:ln>
        </p:spPr>
        <p:txBody>
          <a:bodyPr anchorCtr="0" anchor="b" bIns="243825" lIns="97525" spcFirstLastPara="1" rIns="97525" wrap="square" tIns="487675">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9E9E9E"/>
                </a:solidFill>
                <a:latin typeface="Roboto"/>
                <a:ea typeface="Roboto"/>
                <a:cs typeface="Roboto"/>
                <a:sym typeface="Roboto"/>
              </a:rPr>
              <a:t>This slide has 4 parts. Explain the </a:t>
            </a:r>
            <a:r>
              <a:rPr b="1" i="0" lang="en-US" sz="1500" u="none" cap="none" strike="noStrike">
                <a:solidFill>
                  <a:srgbClr val="9E9E9E"/>
                </a:solidFill>
                <a:latin typeface="Roboto"/>
                <a:ea typeface="Roboto"/>
                <a:cs typeface="Roboto"/>
                <a:sym typeface="Roboto"/>
              </a:rPr>
              <a:t>fourth</a:t>
            </a:r>
            <a:r>
              <a:rPr b="0" i="0" lang="en-US" sz="1500" u="none" cap="none" strike="noStrike">
                <a:solidFill>
                  <a:srgbClr val="9E9E9E"/>
                </a:solidFill>
                <a:latin typeface="Roboto"/>
                <a:ea typeface="Roboto"/>
                <a:cs typeface="Roboto"/>
                <a:sym typeface="Roboto"/>
              </a:rPr>
              <a:t> part here. The parts that have not yet been explained are grayed out. You can change the point size of this text depending on how much space you need.</a:t>
            </a:r>
            <a:r>
              <a:rPr b="0" i="0" lang="en-US" sz="1500" u="none" cap="none" strike="noStrike">
                <a:solidFill>
                  <a:srgbClr val="9E9E9E"/>
                </a:solidFill>
                <a:latin typeface="Arial"/>
                <a:ea typeface="Arial"/>
                <a:cs typeface="Arial"/>
                <a:sym typeface="Arial"/>
              </a:rPr>
              <a:t> </a:t>
            </a:r>
            <a:endParaRPr b="0" i="0" sz="1300" u="none" cap="none" strike="noStrike">
              <a:solidFill>
                <a:srgbClr val="9E9E9E"/>
              </a:solidFill>
              <a:latin typeface="Arial"/>
              <a:ea typeface="Arial"/>
              <a:cs typeface="Arial"/>
              <a:sym typeface="Arial"/>
            </a:endParaRPr>
          </a:p>
        </p:txBody>
      </p:sp>
      <p:sp>
        <p:nvSpPr>
          <p:cNvPr id="783" name="Google Shape;783;p98"/>
          <p:cNvSpPr/>
          <p:nvPr/>
        </p:nvSpPr>
        <p:spPr>
          <a:xfrm flipH="1">
            <a:off x="6020833" y="3708767"/>
            <a:ext cx="4845300" cy="2043300"/>
          </a:xfrm>
          <a:prstGeom prst="round2DiagRect">
            <a:avLst>
              <a:gd fmla="val 0" name="adj1"/>
              <a:gd fmla="val 0" name="adj2"/>
            </a:avLst>
          </a:prstGeom>
          <a:solidFill>
            <a:srgbClr val="F2F2F2"/>
          </a:solidFill>
          <a:ln>
            <a:noFill/>
          </a:ln>
        </p:spPr>
        <p:txBody>
          <a:bodyPr anchorCtr="0" anchor="b" bIns="243825" lIns="97525" spcFirstLastPara="1" rIns="97525" wrap="square" tIns="487675">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9E9E9E"/>
                </a:solidFill>
                <a:latin typeface="Roboto"/>
                <a:ea typeface="Roboto"/>
                <a:cs typeface="Roboto"/>
                <a:sym typeface="Roboto"/>
              </a:rPr>
              <a:t>This slide has 4 parts. Explain the </a:t>
            </a:r>
            <a:r>
              <a:rPr b="1" i="0" lang="en-US" sz="1500" u="none" cap="none" strike="noStrike">
                <a:solidFill>
                  <a:srgbClr val="9E9E9E"/>
                </a:solidFill>
                <a:latin typeface="Roboto"/>
                <a:ea typeface="Roboto"/>
                <a:cs typeface="Roboto"/>
                <a:sym typeface="Roboto"/>
              </a:rPr>
              <a:t>third</a:t>
            </a:r>
            <a:r>
              <a:rPr b="0" i="0" lang="en-US" sz="1500" u="none" cap="none" strike="noStrike">
                <a:solidFill>
                  <a:srgbClr val="9E9E9E"/>
                </a:solidFill>
                <a:latin typeface="Roboto"/>
                <a:ea typeface="Roboto"/>
                <a:cs typeface="Roboto"/>
                <a:sym typeface="Roboto"/>
              </a:rPr>
              <a:t> part here. The parts that have not yet been explained are grayed out. You can change the point size of this text depending on how much space you need. </a:t>
            </a:r>
            <a:endParaRPr b="0" i="0" sz="1300" u="none" cap="none" strike="noStrike">
              <a:solidFill>
                <a:srgbClr val="9E9E9E"/>
              </a:solidFill>
              <a:latin typeface="Roboto"/>
              <a:ea typeface="Roboto"/>
              <a:cs typeface="Roboto"/>
              <a:sym typeface="Roboto"/>
            </a:endParaRPr>
          </a:p>
        </p:txBody>
      </p:sp>
      <p:sp>
        <p:nvSpPr>
          <p:cNvPr id="784" name="Google Shape;784;p98"/>
          <p:cNvSpPr/>
          <p:nvPr/>
        </p:nvSpPr>
        <p:spPr>
          <a:xfrm flipH="1">
            <a:off x="1101061" y="1583567"/>
            <a:ext cx="4839300" cy="2043300"/>
          </a:xfrm>
          <a:prstGeom prst="round2DiagRect">
            <a:avLst>
              <a:gd fmla="val 0" name="adj1"/>
              <a:gd fmla="val 0" name="adj2"/>
            </a:avLst>
          </a:prstGeom>
          <a:solidFill>
            <a:srgbClr val="AADCF2"/>
          </a:solidFill>
          <a:ln>
            <a:noFill/>
          </a:ln>
        </p:spPr>
        <p:txBody>
          <a:bodyPr anchorCtr="0" anchor="t" bIns="487675" lIns="97525" spcFirstLastPara="1" rIns="97525" wrap="square" tIns="243825">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dk2"/>
                </a:solidFill>
                <a:latin typeface="Roboto"/>
                <a:ea typeface="Roboto"/>
                <a:cs typeface="Roboto"/>
                <a:sym typeface="Roboto"/>
              </a:rPr>
              <a:t>This slide has 4 parts. Explain the </a:t>
            </a:r>
            <a:r>
              <a:rPr b="1" i="0" lang="en-US" sz="1500" u="none" cap="none" strike="noStrike">
                <a:solidFill>
                  <a:schemeClr val="dk2"/>
                </a:solidFill>
                <a:latin typeface="Roboto"/>
                <a:ea typeface="Roboto"/>
                <a:cs typeface="Roboto"/>
                <a:sym typeface="Roboto"/>
              </a:rPr>
              <a:t>first</a:t>
            </a:r>
            <a:r>
              <a:rPr b="0" i="0" lang="en-US" sz="1500" u="none" cap="none" strike="noStrike">
                <a:solidFill>
                  <a:schemeClr val="dk2"/>
                </a:solidFill>
                <a:latin typeface="Roboto"/>
                <a:ea typeface="Roboto"/>
                <a:cs typeface="Roboto"/>
                <a:sym typeface="Roboto"/>
              </a:rPr>
              <a:t> part here. The parts that have not yet been explained are grayed out. You can change the point size of this text depending on how much space you need. </a:t>
            </a:r>
            <a:endParaRPr b="0" i="0" sz="1300" u="none" cap="none" strike="noStrike">
              <a:solidFill>
                <a:schemeClr val="dk2"/>
              </a:solidFill>
              <a:latin typeface="Roboto"/>
              <a:ea typeface="Roboto"/>
              <a:cs typeface="Roboto"/>
              <a:sym typeface="Roboto"/>
            </a:endParaRPr>
          </a:p>
        </p:txBody>
      </p:sp>
      <p:sp>
        <p:nvSpPr>
          <p:cNvPr id="785" name="Google Shape;785;p98"/>
          <p:cNvSpPr/>
          <p:nvPr/>
        </p:nvSpPr>
        <p:spPr>
          <a:xfrm>
            <a:off x="5143500" y="2997167"/>
            <a:ext cx="877500" cy="7116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chemeClr val="dk2"/>
                </a:solidFill>
                <a:latin typeface="Roboto"/>
                <a:ea typeface="Roboto"/>
                <a:cs typeface="Roboto"/>
                <a:sym typeface="Roboto"/>
              </a:rPr>
              <a:t>01</a:t>
            </a:r>
            <a:endParaRPr b="1" i="0" sz="3200" u="none" cap="none" strike="noStrike">
              <a:solidFill>
                <a:schemeClr val="dk2"/>
              </a:solidFill>
              <a:latin typeface="Roboto"/>
              <a:ea typeface="Roboto"/>
              <a:cs typeface="Roboto"/>
              <a:sym typeface="Roboto"/>
            </a:endParaRPr>
          </a:p>
        </p:txBody>
      </p:sp>
      <p:sp>
        <p:nvSpPr>
          <p:cNvPr id="786" name="Google Shape;786;p98"/>
          <p:cNvSpPr/>
          <p:nvPr/>
        </p:nvSpPr>
        <p:spPr>
          <a:xfrm>
            <a:off x="5943400" y="2997167"/>
            <a:ext cx="800100" cy="7116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FFFFF"/>
                </a:solidFill>
                <a:latin typeface="Roboto"/>
                <a:ea typeface="Roboto"/>
                <a:cs typeface="Roboto"/>
                <a:sym typeface="Roboto"/>
              </a:rPr>
              <a:t>02</a:t>
            </a:r>
            <a:endParaRPr b="1" i="0" sz="3200" u="none" cap="none" strike="noStrike">
              <a:solidFill>
                <a:srgbClr val="FFFFFF"/>
              </a:solidFill>
              <a:latin typeface="Roboto"/>
              <a:ea typeface="Roboto"/>
              <a:cs typeface="Roboto"/>
              <a:sym typeface="Roboto"/>
            </a:endParaRPr>
          </a:p>
        </p:txBody>
      </p:sp>
      <p:sp>
        <p:nvSpPr>
          <p:cNvPr id="787" name="Google Shape;787;p98"/>
          <p:cNvSpPr/>
          <p:nvPr/>
        </p:nvSpPr>
        <p:spPr>
          <a:xfrm>
            <a:off x="5143500" y="3606767"/>
            <a:ext cx="877500" cy="7116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FFFFF"/>
                </a:solidFill>
                <a:latin typeface="Roboto"/>
                <a:ea typeface="Roboto"/>
                <a:cs typeface="Roboto"/>
                <a:sym typeface="Roboto"/>
              </a:rPr>
              <a:t>04</a:t>
            </a:r>
            <a:endParaRPr b="1" i="0" sz="3200" u="none" cap="none" strike="noStrike">
              <a:solidFill>
                <a:srgbClr val="FFFFFF"/>
              </a:solidFill>
              <a:latin typeface="Roboto"/>
              <a:ea typeface="Roboto"/>
              <a:cs typeface="Roboto"/>
              <a:sym typeface="Roboto"/>
            </a:endParaRPr>
          </a:p>
        </p:txBody>
      </p:sp>
      <p:sp>
        <p:nvSpPr>
          <p:cNvPr id="788" name="Google Shape;788;p98"/>
          <p:cNvSpPr/>
          <p:nvPr/>
        </p:nvSpPr>
        <p:spPr>
          <a:xfrm>
            <a:off x="5943400" y="3606767"/>
            <a:ext cx="800100" cy="7116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FFFFF"/>
                </a:solidFill>
                <a:latin typeface="Roboto"/>
                <a:ea typeface="Roboto"/>
                <a:cs typeface="Roboto"/>
                <a:sym typeface="Roboto"/>
              </a:rPr>
              <a:t>03</a:t>
            </a:r>
            <a:endParaRPr b="1" i="0" sz="3200" u="none" cap="none" strike="noStrike">
              <a:solidFill>
                <a:srgbClr val="FFFFFF"/>
              </a:solidFill>
              <a:latin typeface="Roboto"/>
              <a:ea typeface="Roboto"/>
              <a:cs typeface="Roboto"/>
              <a:sym typeface="Roboto"/>
            </a:endParaRPr>
          </a:p>
        </p:txBody>
      </p:sp>
      <p:sp>
        <p:nvSpPr>
          <p:cNvPr id="789" name="Google Shape;789;p98"/>
          <p:cNvSpPr txBox="1"/>
          <p:nvPr>
            <p:ph type="title"/>
          </p:nvPr>
        </p:nvSpPr>
        <p:spPr>
          <a:xfrm>
            <a:off x="67" y="169867"/>
            <a:ext cx="12192000" cy="5247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790" name="Google Shape;790;p98"/>
          <p:cNvSpPr txBox="1"/>
          <p:nvPr>
            <p:ph idx="2" type="title"/>
          </p:nvPr>
        </p:nvSpPr>
        <p:spPr>
          <a:xfrm>
            <a:off x="-8000" y="687033"/>
            <a:ext cx="12256800" cy="4308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1900"/>
              <a:buFont typeface="Roboto Light"/>
              <a:buNone/>
              <a:defRPr b="0" sz="1900">
                <a:latin typeface="Roboto Light"/>
                <a:ea typeface="Roboto Light"/>
                <a:cs typeface="Roboto Light"/>
                <a:sym typeface="Roboto Light"/>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0">
  <p:cSld name="CUSTOM_19">
    <p:spTree>
      <p:nvGrpSpPr>
        <p:cNvPr id="791" name="Shape 791"/>
        <p:cNvGrpSpPr/>
        <p:nvPr/>
      </p:nvGrpSpPr>
      <p:grpSpPr>
        <a:xfrm>
          <a:off x="0" y="0"/>
          <a:ext cx="0" cy="0"/>
          <a:chOff x="0" y="0"/>
          <a:chExt cx="0" cy="0"/>
        </a:xfrm>
      </p:grpSpPr>
      <p:sp>
        <p:nvSpPr>
          <p:cNvPr id="792" name="Google Shape;792;p99"/>
          <p:cNvSpPr/>
          <p:nvPr/>
        </p:nvSpPr>
        <p:spPr>
          <a:xfrm>
            <a:off x="6021139" y="1583567"/>
            <a:ext cx="4845300" cy="2043300"/>
          </a:xfrm>
          <a:prstGeom prst="round2DiagRect">
            <a:avLst>
              <a:gd fmla="val 0" name="adj1"/>
              <a:gd fmla="val 1339" name="adj2"/>
            </a:avLst>
          </a:prstGeom>
          <a:solidFill>
            <a:srgbClr val="00C7CC"/>
          </a:solidFill>
          <a:ln>
            <a:noFill/>
          </a:ln>
        </p:spPr>
        <p:txBody>
          <a:bodyPr anchorCtr="0" anchor="t" bIns="487675" lIns="97525" spcFirstLastPara="1" rIns="97525" wrap="square" tIns="243825">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dk2"/>
                </a:solidFill>
                <a:latin typeface="Roboto"/>
                <a:ea typeface="Roboto"/>
                <a:cs typeface="Roboto"/>
                <a:sym typeface="Roboto"/>
              </a:rPr>
              <a:t>This slide has 4 parts. Explain the </a:t>
            </a:r>
            <a:r>
              <a:rPr b="1" i="0" lang="en-US" sz="1500" u="none" cap="none" strike="noStrike">
                <a:solidFill>
                  <a:schemeClr val="dk2"/>
                </a:solidFill>
                <a:latin typeface="Roboto"/>
                <a:ea typeface="Roboto"/>
                <a:cs typeface="Roboto"/>
                <a:sym typeface="Roboto"/>
              </a:rPr>
              <a:t>second</a:t>
            </a:r>
            <a:r>
              <a:rPr b="0" i="0" lang="en-US" sz="1500" u="none" cap="none" strike="noStrike">
                <a:solidFill>
                  <a:schemeClr val="dk2"/>
                </a:solidFill>
                <a:latin typeface="Roboto"/>
                <a:ea typeface="Roboto"/>
                <a:cs typeface="Roboto"/>
                <a:sym typeface="Roboto"/>
              </a:rPr>
              <a:t> part here. The parts that have not yet been explained are grayed out. You can change the point size of this text depending on how much space you need.  </a:t>
            </a:r>
            <a:endParaRPr b="0" i="0" sz="1500" u="none" cap="none" strike="noStrike">
              <a:solidFill>
                <a:schemeClr val="dk2"/>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t/>
            </a:r>
            <a:endParaRPr b="0" i="0" sz="1300" u="none" cap="none" strike="noStrike">
              <a:solidFill>
                <a:schemeClr val="dk2"/>
              </a:solidFill>
              <a:latin typeface="Arial"/>
              <a:ea typeface="Arial"/>
              <a:cs typeface="Arial"/>
              <a:sym typeface="Arial"/>
            </a:endParaRPr>
          </a:p>
        </p:txBody>
      </p:sp>
      <p:sp>
        <p:nvSpPr>
          <p:cNvPr id="793" name="Google Shape;793;p99"/>
          <p:cNvSpPr/>
          <p:nvPr/>
        </p:nvSpPr>
        <p:spPr>
          <a:xfrm>
            <a:off x="1098167" y="3708766"/>
            <a:ext cx="4845300" cy="2043300"/>
          </a:xfrm>
          <a:prstGeom prst="round2DiagRect">
            <a:avLst>
              <a:gd fmla="val 0" name="adj1"/>
              <a:gd fmla="val 0" name="adj2"/>
            </a:avLst>
          </a:prstGeom>
          <a:solidFill>
            <a:srgbClr val="2E5E73"/>
          </a:solidFill>
          <a:ln>
            <a:noFill/>
          </a:ln>
        </p:spPr>
        <p:txBody>
          <a:bodyPr anchorCtr="0" anchor="b" bIns="243825" lIns="97525" spcFirstLastPara="1" rIns="97525" wrap="square" tIns="487675">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FFFFFF"/>
                </a:solidFill>
                <a:latin typeface="Roboto"/>
                <a:ea typeface="Roboto"/>
                <a:cs typeface="Roboto"/>
                <a:sym typeface="Roboto"/>
              </a:rPr>
              <a:t>This slide has 4 parts. Explain the </a:t>
            </a:r>
            <a:r>
              <a:rPr b="1" i="0" lang="en-US" sz="1500" u="none" cap="none" strike="noStrike">
                <a:solidFill>
                  <a:srgbClr val="FFFFFF"/>
                </a:solidFill>
                <a:latin typeface="Roboto"/>
                <a:ea typeface="Roboto"/>
                <a:cs typeface="Roboto"/>
                <a:sym typeface="Roboto"/>
              </a:rPr>
              <a:t>fourth</a:t>
            </a:r>
            <a:r>
              <a:rPr b="0" i="0" lang="en-US" sz="1500" u="none" cap="none" strike="noStrike">
                <a:solidFill>
                  <a:srgbClr val="FFFFFF"/>
                </a:solidFill>
                <a:latin typeface="Roboto"/>
                <a:ea typeface="Roboto"/>
                <a:cs typeface="Roboto"/>
                <a:sym typeface="Roboto"/>
              </a:rPr>
              <a:t> part here. The parts that have not yet been explained are grayed out. You can change the point size of this text depending on how much space you need.</a:t>
            </a:r>
            <a:r>
              <a:rPr b="0" i="0" lang="en-US" sz="1500" u="none" cap="none" strike="noStrike">
                <a:solidFill>
                  <a:srgbClr val="FFFFFF"/>
                </a:solidFill>
                <a:latin typeface="Arial"/>
                <a:ea typeface="Arial"/>
                <a:cs typeface="Arial"/>
                <a:sym typeface="Arial"/>
              </a:rPr>
              <a:t> </a:t>
            </a:r>
            <a:endParaRPr b="0" i="0" sz="1300" u="none" cap="none" strike="noStrike">
              <a:solidFill>
                <a:srgbClr val="FFFFFF"/>
              </a:solidFill>
              <a:latin typeface="Arial"/>
              <a:ea typeface="Arial"/>
              <a:cs typeface="Arial"/>
              <a:sym typeface="Arial"/>
            </a:endParaRPr>
          </a:p>
        </p:txBody>
      </p:sp>
      <p:sp>
        <p:nvSpPr>
          <p:cNvPr id="794" name="Google Shape;794;p99"/>
          <p:cNvSpPr/>
          <p:nvPr/>
        </p:nvSpPr>
        <p:spPr>
          <a:xfrm flipH="1">
            <a:off x="6020833" y="3708767"/>
            <a:ext cx="4845300" cy="2043300"/>
          </a:xfrm>
          <a:prstGeom prst="round2DiagRect">
            <a:avLst>
              <a:gd fmla="val 0" name="adj1"/>
              <a:gd fmla="val 0" name="adj2"/>
            </a:avLst>
          </a:prstGeom>
          <a:solidFill>
            <a:srgbClr val="FCB912"/>
          </a:solidFill>
          <a:ln>
            <a:noFill/>
          </a:ln>
        </p:spPr>
        <p:txBody>
          <a:bodyPr anchorCtr="0" anchor="b" bIns="243825" lIns="97525" spcFirstLastPara="1" rIns="97525" wrap="square" tIns="487675">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dk2"/>
                </a:solidFill>
                <a:latin typeface="Roboto"/>
                <a:ea typeface="Roboto"/>
                <a:cs typeface="Roboto"/>
                <a:sym typeface="Roboto"/>
              </a:rPr>
              <a:t>This slide has 4 parts. Explain the </a:t>
            </a:r>
            <a:r>
              <a:rPr b="1" i="0" lang="en-US" sz="1500" u="none" cap="none" strike="noStrike">
                <a:solidFill>
                  <a:schemeClr val="dk2"/>
                </a:solidFill>
                <a:latin typeface="Roboto"/>
                <a:ea typeface="Roboto"/>
                <a:cs typeface="Roboto"/>
                <a:sym typeface="Roboto"/>
              </a:rPr>
              <a:t>third</a:t>
            </a:r>
            <a:r>
              <a:rPr b="0" i="0" lang="en-US" sz="1500" u="none" cap="none" strike="noStrike">
                <a:solidFill>
                  <a:schemeClr val="dk2"/>
                </a:solidFill>
                <a:latin typeface="Roboto"/>
                <a:ea typeface="Roboto"/>
                <a:cs typeface="Roboto"/>
                <a:sym typeface="Roboto"/>
              </a:rPr>
              <a:t> part here. The parts that have not yet been explained are grayed out. You can change the point size of this text depending on how much space you need. </a:t>
            </a:r>
            <a:endParaRPr b="0" i="0" sz="1300" u="none" cap="none" strike="noStrike">
              <a:solidFill>
                <a:schemeClr val="dk2"/>
              </a:solidFill>
              <a:latin typeface="Roboto"/>
              <a:ea typeface="Roboto"/>
              <a:cs typeface="Roboto"/>
              <a:sym typeface="Roboto"/>
            </a:endParaRPr>
          </a:p>
        </p:txBody>
      </p:sp>
      <p:sp>
        <p:nvSpPr>
          <p:cNvPr id="795" name="Google Shape;795;p99"/>
          <p:cNvSpPr/>
          <p:nvPr/>
        </p:nvSpPr>
        <p:spPr>
          <a:xfrm flipH="1">
            <a:off x="1101061" y="1583567"/>
            <a:ext cx="4839300" cy="2043300"/>
          </a:xfrm>
          <a:prstGeom prst="round2DiagRect">
            <a:avLst>
              <a:gd fmla="val 0" name="adj1"/>
              <a:gd fmla="val 0" name="adj2"/>
            </a:avLst>
          </a:prstGeom>
          <a:solidFill>
            <a:srgbClr val="AADCF2"/>
          </a:solidFill>
          <a:ln>
            <a:noFill/>
          </a:ln>
        </p:spPr>
        <p:txBody>
          <a:bodyPr anchorCtr="0" anchor="t" bIns="487675" lIns="97525" spcFirstLastPara="1" rIns="97525" wrap="square" tIns="243825">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dk2"/>
                </a:solidFill>
                <a:latin typeface="Roboto"/>
                <a:ea typeface="Roboto"/>
                <a:cs typeface="Roboto"/>
                <a:sym typeface="Roboto"/>
              </a:rPr>
              <a:t>This slide has 4 parts. Explain the </a:t>
            </a:r>
            <a:r>
              <a:rPr b="1" i="0" lang="en-US" sz="1500" u="none" cap="none" strike="noStrike">
                <a:solidFill>
                  <a:schemeClr val="dk2"/>
                </a:solidFill>
                <a:latin typeface="Roboto"/>
                <a:ea typeface="Roboto"/>
                <a:cs typeface="Roboto"/>
                <a:sym typeface="Roboto"/>
              </a:rPr>
              <a:t>first</a:t>
            </a:r>
            <a:r>
              <a:rPr b="0" i="0" lang="en-US" sz="1500" u="none" cap="none" strike="noStrike">
                <a:solidFill>
                  <a:schemeClr val="dk2"/>
                </a:solidFill>
                <a:latin typeface="Roboto"/>
                <a:ea typeface="Roboto"/>
                <a:cs typeface="Roboto"/>
                <a:sym typeface="Roboto"/>
              </a:rPr>
              <a:t> part here. The parts that have not yet been explained are grayed out. You can change the point size of this text depending on how much space you need. </a:t>
            </a:r>
            <a:endParaRPr b="0" i="0" sz="1300" u="none" cap="none" strike="noStrike">
              <a:solidFill>
                <a:schemeClr val="dk2"/>
              </a:solidFill>
              <a:latin typeface="Roboto"/>
              <a:ea typeface="Roboto"/>
              <a:cs typeface="Roboto"/>
              <a:sym typeface="Roboto"/>
            </a:endParaRPr>
          </a:p>
        </p:txBody>
      </p:sp>
      <p:sp>
        <p:nvSpPr>
          <p:cNvPr id="796" name="Google Shape;796;p99"/>
          <p:cNvSpPr/>
          <p:nvPr/>
        </p:nvSpPr>
        <p:spPr>
          <a:xfrm>
            <a:off x="5143500" y="2997167"/>
            <a:ext cx="877500" cy="7116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chemeClr val="dk2"/>
                </a:solidFill>
                <a:latin typeface="Roboto"/>
                <a:ea typeface="Roboto"/>
                <a:cs typeface="Roboto"/>
                <a:sym typeface="Roboto"/>
              </a:rPr>
              <a:t>01</a:t>
            </a:r>
            <a:endParaRPr b="1" i="0" sz="3200" u="none" cap="none" strike="noStrike">
              <a:solidFill>
                <a:schemeClr val="dk2"/>
              </a:solidFill>
              <a:latin typeface="Roboto"/>
              <a:ea typeface="Roboto"/>
              <a:cs typeface="Roboto"/>
              <a:sym typeface="Roboto"/>
            </a:endParaRPr>
          </a:p>
        </p:txBody>
      </p:sp>
      <p:sp>
        <p:nvSpPr>
          <p:cNvPr id="797" name="Google Shape;797;p99"/>
          <p:cNvSpPr/>
          <p:nvPr/>
        </p:nvSpPr>
        <p:spPr>
          <a:xfrm>
            <a:off x="5943400" y="2997167"/>
            <a:ext cx="800100" cy="7116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chemeClr val="dk2"/>
                </a:solidFill>
                <a:latin typeface="Roboto"/>
                <a:ea typeface="Roboto"/>
                <a:cs typeface="Roboto"/>
                <a:sym typeface="Roboto"/>
              </a:rPr>
              <a:t>02</a:t>
            </a:r>
            <a:endParaRPr b="1" i="0" sz="3200" u="none" cap="none" strike="noStrike">
              <a:solidFill>
                <a:schemeClr val="dk2"/>
              </a:solidFill>
              <a:latin typeface="Roboto"/>
              <a:ea typeface="Roboto"/>
              <a:cs typeface="Roboto"/>
              <a:sym typeface="Roboto"/>
            </a:endParaRPr>
          </a:p>
        </p:txBody>
      </p:sp>
      <p:sp>
        <p:nvSpPr>
          <p:cNvPr id="798" name="Google Shape;798;p99"/>
          <p:cNvSpPr/>
          <p:nvPr/>
        </p:nvSpPr>
        <p:spPr>
          <a:xfrm>
            <a:off x="5143500" y="3606767"/>
            <a:ext cx="877500" cy="7116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FFFFF"/>
                </a:solidFill>
                <a:latin typeface="Roboto"/>
                <a:ea typeface="Roboto"/>
                <a:cs typeface="Roboto"/>
                <a:sym typeface="Roboto"/>
              </a:rPr>
              <a:t>04</a:t>
            </a:r>
            <a:endParaRPr b="1" i="0" sz="3200" u="none" cap="none" strike="noStrike">
              <a:solidFill>
                <a:srgbClr val="FFFFFF"/>
              </a:solidFill>
              <a:latin typeface="Roboto"/>
              <a:ea typeface="Roboto"/>
              <a:cs typeface="Roboto"/>
              <a:sym typeface="Roboto"/>
            </a:endParaRPr>
          </a:p>
        </p:txBody>
      </p:sp>
      <p:sp>
        <p:nvSpPr>
          <p:cNvPr id="799" name="Google Shape;799;p99"/>
          <p:cNvSpPr/>
          <p:nvPr/>
        </p:nvSpPr>
        <p:spPr>
          <a:xfrm>
            <a:off x="5943400" y="3606767"/>
            <a:ext cx="800100" cy="7116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chemeClr val="dk2"/>
                </a:solidFill>
                <a:latin typeface="Roboto"/>
                <a:ea typeface="Roboto"/>
                <a:cs typeface="Roboto"/>
                <a:sym typeface="Roboto"/>
              </a:rPr>
              <a:t>03</a:t>
            </a:r>
            <a:endParaRPr b="1" i="0" sz="3200" u="none" cap="none" strike="noStrike">
              <a:solidFill>
                <a:schemeClr val="dk2"/>
              </a:solidFill>
              <a:latin typeface="Roboto"/>
              <a:ea typeface="Roboto"/>
              <a:cs typeface="Roboto"/>
              <a:sym typeface="Roboto"/>
            </a:endParaRPr>
          </a:p>
        </p:txBody>
      </p:sp>
      <p:sp>
        <p:nvSpPr>
          <p:cNvPr id="800" name="Google Shape;800;p99"/>
          <p:cNvSpPr txBox="1"/>
          <p:nvPr>
            <p:ph type="title"/>
          </p:nvPr>
        </p:nvSpPr>
        <p:spPr>
          <a:xfrm>
            <a:off x="67" y="169867"/>
            <a:ext cx="12192000" cy="5247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801" name="Google Shape;801;p99"/>
          <p:cNvSpPr txBox="1"/>
          <p:nvPr>
            <p:ph idx="2" type="title"/>
          </p:nvPr>
        </p:nvSpPr>
        <p:spPr>
          <a:xfrm>
            <a:off x="-8000" y="687033"/>
            <a:ext cx="12256800" cy="4308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1900"/>
              <a:buFont typeface="Roboto Light"/>
              <a:buNone/>
              <a:defRPr b="0" sz="1900">
                <a:latin typeface="Roboto Light"/>
                <a:ea typeface="Roboto Light"/>
                <a:cs typeface="Roboto Light"/>
                <a:sym typeface="Roboto Light"/>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1">
  <p:cSld name="CUSTOM_20">
    <p:spTree>
      <p:nvGrpSpPr>
        <p:cNvPr id="802" name="Shape 802"/>
        <p:cNvGrpSpPr/>
        <p:nvPr/>
      </p:nvGrpSpPr>
      <p:grpSpPr>
        <a:xfrm>
          <a:off x="0" y="0"/>
          <a:ext cx="0" cy="0"/>
          <a:chOff x="0" y="0"/>
          <a:chExt cx="0" cy="0"/>
        </a:xfrm>
      </p:grpSpPr>
      <p:sp>
        <p:nvSpPr>
          <p:cNvPr id="803" name="Google Shape;803;p100"/>
          <p:cNvSpPr/>
          <p:nvPr/>
        </p:nvSpPr>
        <p:spPr>
          <a:xfrm>
            <a:off x="4737136" y="1900563"/>
            <a:ext cx="2708100" cy="2708100"/>
          </a:xfrm>
          <a:prstGeom prst="ellipse">
            <a:avLst/>
          </a:prstGeom>
          <a:noFill/>
          <a:ln cap="flat" cmpd="sng" w="28575">
            <a:solidFill>
              <a:srgbClr val="FCB91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100"/>
          <p:cNvSpPr/>
          <p:nvPr/>
        </p:nvSpPr>
        <p:spPr>
          <a:xfrm>
            <a:off x="3766133" y="3267279"/>
            <a:ext cx="2708100" cy="2708100"/>
          </a:xfrm>
          <a:prstGeom prst="ellipse">
            <a:avLst/>
          </a:prstGeom>
          <a:noFill/>
          <a:ln cap="flat" cmpd="sng" w="28575">
            <a:solidFill>
              <a:srgbClr val="2E5E73"/>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100"/>
          <p:cNvSpPr/>
          <p:nvPr/>
        </p:nvSpPr>
        <p:spPr>
          <a:xfrm>
            <a:off x="5675754" y="3267279"/>
            <a:ext cx="2708100" cy="2708100"/>
          </a:xfrm>
          <a:prstGeom prst="ellipse">
            <a:avLst/>
          </a:prstGeom>
          <a:noFill/>
          <a:ln cap="flat" cmpd="sng" w="28575">
            <a:solidFill>
              <a:srgbClr val="1475D4"/>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06" name="Google Shape;806;p100"/>
          <p:cNvCxnSpPr/>
          <p:nvPr/>
        </p:nvCxnSpPr>
        <p:spPr>
          <a:xfrm rot="10800000">
            <a:off x="3233433" y="2433000"/>
            <a:ext cx="2806500" cy="0"/>
          </a:xfrm>
          <a:prstGeom prst="straightConnector1">
            <a:avLst/>
          </a:prstGeom>
          <a:noFill/>
          <a:ln cap="flat" cmpd="sng" w="9525">
            <a:solidFill>
              <a:srgbClr val="082D49"/>
            </a:solidFill>
            <a:prstDash val="solid"/>
            <a:round/>
            <a:headEnd len="sm" w="sm" type="oval"/>
            <a:tailEnd len="sm" w="sm" type="none"/>
          </a:ln>
        </p:spPr>
      </p:cxnSp>
      <p:sp>
        <p:nvSpPr>
          <p:cNvPr id="807" name="Google Shape;807;p100"/>
          <p:cNvSpPr txBox="1"/>
          <p:nvPr/>
        </p:nvSpPr>
        <p:spPr>
          <a:xfrm>
            <a:off x="398535" y="2368857"/>
            <a:ext cx="2836500" cy="996300"/>
          </a:xfrm>
          <a:prstGeom prst="rect">
            <a:avLst/>
          </a:prstGeom>
          <a:noFill/>
          <a:ln>
            <a:noFill/>
          </a:ln>
        </p:spPr>
        <p:txBody>
          <a:bodyPr anchorCtr="0" anchor="ctr" bIns="121900" lIns="121900" spcFirstLastPara="1" rIns="121900" wrap="square" tIns="121900">
            <a:noAutofit/>
          </a:bodyPr>
          <a:lstStyle/>
          <a:p>
            <a:pPr indent="0" lvl="0" marL="0" marR="0" rtl="0" algn="r">
              <a:lnSpc>
                <a:spcPct val="115000"/>
              </a:lnSpc>
              <a:spcBef>
                <a:spcPts val="0"/>
              </a:spcBef>
              <a:spcAft>
                <a:spcPts val="0"/>
              </a:spcAft>
              <a:buClr>
                <a:srgbClr val="000000"/>
              </a:buClr>
              <a:buSzPts val="1600"/>
              <a:buFont typeface="Arial"/>
              <a:buNone/>
            </a:pPr>
            <a:r>
              <a:rPr b="1" i="0" lang="en-US" sz="1600" u="none" cap="none" strike="noStrike">
                <a:solidFill>
                  <a:srgbClr val="2E5E73"/>
                </a:solidFill>
                <a:latin typeface="Roboto"/>
                <a:ea typeface="Roboto"/>
                <a:cs typeface="Roboto"/>
                <a:sym typeface="Roboto"/>
              </a:rPr>
              <a:t>Vestibulum congue tempus</a:t>
            </a:r>
            <a:endParaRPr b="1" i="0" sz="1600" u="none" cap="none" strike="noStrike">
              <a:solidFill>
                <a:srgbClr val="2E5E73"/>
              </a:solidFill>
              <a:latin typeface="Roboto"/>
              <a:ea typeface="Roboto"/>
              <a:cs typeface="Roboto"/>
              <a:sym typeface="Roboto"/>
            </a:endParaRPr>
          </a:p>
          <a:p>
            <a:pPr indent="0" lvl="0" marL="0" marR="0" rtl="0" algn="r">
              <a:lnSpc>
                <a:spcPct val="115000"/>
              </a:lnSpc>
              <a:spcBef>
                <a:spcPts val="0"/>
              </a:spcBef>
              <a:spcAft>
                <a:spcPts val="2100"/>
              </a:spcAft>
              <a:buClr>
                <a:srgbClr val="000000"/>
              </a:buClr>
              <a:buSzPts val="1100"/>
              <a:buFont typeface="Arial"/>
              <a:buNone/>
            </a:pPr>
            <a:r>
              <a:rPr b="0" i="0" lang="en-US" sz="1100" u="none" cap="none" strike="noStrike">
                <a:solidFill>
                  <a:srgbClr val="2E5E73"/>
                </a:solidFill>
                <a:latin typeface="Roboto"/>
                <a:ea typeface="Roboto"/>
                <a:cs typeface="Roboto"/>
                <a:sym typeface="Roboto"/>
              </a:rPr>
              <a:t>Lorem ipsum dolor sit amet, consectetur adipiscing elit, sed do eiusmod tempor. Donec facilisis lacus eget mauris.</a:t>
            </a:r>
            <a:endParaRPr b="1" i="0" sz="1100" u="none" cap="none" strike="noStrike">
              <a:solidFill>
                <a:srgbClr val="2E5E73"/>
              </a:solidFill>
              <a:latin typeface="Roboto"/>
              <a:ea typeface="Roboto"/>
              <a:cs typeface="Roboto"/>
              <a:sym typeface="Roboto"/>
            </a:endParaRPr>
          </a:p>
        </p:txBody>
      </p:sp>
      <p:cxnSp>
        <p:nvCxnSpPr>
          <p:cNvPr id="808" name="Google Shape;808;p100"/>
          <p:cNvCxnSpPr/>
          <p:nvPr/>
        </p:nvCxnSpPr>
        <p:spPr>
          <a:xfrm rot="10800000">
            <a:off x="3241033" y="5220067"/>
            <a:ext cx="1467600" cy="0"/>
          </a:xfrm>
          <a:prstGeom prst="straightConnector1">
            <a:avLst/>
          </a:prstGeom>
          <a:noFill/>
          <a:ln cap="flat" cmpd="sng" w="9525">
            <a:solidFill>
              <a:srgbClr val="082D49"/>
            </a:solidFill>
            <a:prstDash val="solid"/>
            <a:round/>
            <a:headEnd len="sm" w="sm" type="oval"/>
            <a:tailEnd len="sm" w="sm" type="none"/>
          </a:ln>
        </p:spPr>
      </p:cxnSp>
      <p:sp>
        <p:nvSpPr>
          <p:cNvPr id="809" name="Google Shape;809;p100"/>
          <p:cNvSpPr txBox="1"/>
          <p:nvPr/>
        </p:nvSpPr>
        <p:spPr>
          <a:xfrm>
            <a:off x="398535" y="5156023"/>
            <a:ext cx="2836500" cy="996300"/>
          </a:xfrm>
          <a:prstGeom prst="rect">
            <a:avLst/>
          </a:prstGeom>
          <a:noFill/>
          <a:ln>
            <a:noFill/>
          </a:ln>
        </p:spPr>
        <p:txBody>
          <a:bodyPr anchorCtr="0" anchor="ctr" bIns="121900" lIns="121900" spcFirstLastPara="1" rIns="121900" wrap="square" tIns="121900">
            <a:noAutofit/>
          </a:bodyPr>
          <a:lstStyle/>
          <a:p>
            <a:pPr indent="0" lvl="0" marL="0" marR="0" rtl="0" algn="r">
              <a:lnSpc>
                <a:spcPct val="115000"/>
              </a:lnSpc>
              <a:spcBef>
                <a:spcPts val="0"/>
              </a:spcBef>
              <a:spcAft>
                <a:spcPts val="0"/>
              </a:spcAft>
              <a:buClr>
                <a:srgbClr val="000000"/>
              </a:buClr>
              <a:buSzPts val="1600"/>
              <a:buFont typeface="Arial"/>
              <a:buNone/>
            </a:pPr>
            <a:r>
              <a:rPr b="1" i="0" lang="en-US" sz="1600" u="none" cap="none" strike="noStrike">
                <a:solidFill>
                  <a:srgbClr val="2E5E73"/>
                </a:solidFill>
                <a:latin typeface="Roboto"/>
                <a:ea typeface="Roboto"/>
                <a:cs typeface="Roboto"/>
                <a:sym typeface="Roboto"/>
              </a:rPr>
              <a:t>Vestibulum congue tempus</a:t>
            </a:r>
            <a:endParaRPr b="1" i="0" sz="1600" u="none" cap="none" strike="noStrike">
              <a:solidFill>
                <a:srgbClr val="2E5E73"/>
              </a:solidFill>
              <a:latin typeface="Roboto"/>
              <a:ea typeface="Roboto"/>
              <a:cs typeface="Roboto"/>
              <a:sym typeface="Roboto"/>
            </a:endParaRPr>
          </a:p>
          <a:p>
            <a:pPr indent="0" lvl="0" marL="0" marR="0" rtl="0" algn="r">
              <a:lnSpc>
                <a:spcPct val="115000"/>
              </a:lnSpc>
              <a:spcBef>
                <a:spcPts val="0"/>
              </a:spcBef>
              <a:spcAft>
                <a:spcPts val="2100"/>
              </a:spcAft>
              <a:buClr>
                <a:srgbClr val="000000"/>
              </a:buClr>
              <a:buSzPts val="1100"/>
              <a:buFont typeface="Arial"/>
              <a:buNone/>
            </a:pPr>
            <a:r>
              <a:rPr b="0" i="0" lang="en-US" sz="1100" u="none" cap="none" strike="noStrike">
                <a:solidFill>
                  <a:srgbClr val="2E5E73"/>
                </a:solidFill>
                <a:latin typeface="Roboto"/>
                <a:ea typeface="Roboto"/>
                <a:cs typeface="Roboto"/>
                <a:sym typeface="Roboto"/>
              </a:rPr>
              <a:t>Lorem ipsum dolor sit amet, consectetur adipiscing elit, sed do eiusmod tempor. Donec facilisis lacus eget mauris.</a:t>
            </a:r>
            <a:endParaRPr b="1" i="0" sz="1100" u="none" cap="none" strike="noStrike">
              <a:solidFill>
                <a:srgbClr val="2E5E73"/>
              </a:solidFill>
              <a:latin typeface="Roboto"/>
              <a:ea typeface="Roboto"/>
              <a:cs typeface="Roboto"/>
              <a:sym typeface="Roboto"/>
            </a:endParaRPr>
          </a:p>
        </p:txBody>
      </p:sp>
      <p:cxnSp>
        <p:nvCxnSpPr>
          <p:cNvPr id="810" name="Google Shape;810;p100"/>
          <p:cNvCxnSpPr/>
          <p:nvPr/>
        </p:nvCxnSpPr>
        <p:spPr>
          <a:xfrm rot="10800000">
            <a:off x="6039967" y="4393133"/>
            <a:ext cx="2639700" cy="0"/>
          </a:xfrm>
          <a:prstGeom prst="straightConnector1">
            <a:avLst/>
          </a:prstGeom>
          <a:noFill/>
          <a:ln cap="flat" cmpd="sng" w="9525">
            <a:solidFill>
              <a:srgbClr val="CCCCCC"/>
            </a:solidFill>
            <a:prstDash val="solid"/>
            <a:round/>
            <a:headEnd len="sm" w="sm" type="none"/>
            <a:tailEnd len="sm" w="sm" type="oval"/>
          </a:ln>
        </p:spPr>
      </p:cxnSp>
      <p:sp>
        <p:nvSpPr>
          <p:cNvPr id="811" name="Google Shape;811;p100"/>
          <p:cNvSpPr txBox="1"/>
          <p:nvPr/>
        </p:nvSpPr>
        <p:spPr>
          <a:xfrm>
            <a:off x="8782304" y="4343233"/>
            <a:ext cx="2972700" cy="996300"/>
          </a:xfrm>
          <a:prstGeom prst="rect">
            <a:avLst/>
          </a:prstGeom>
          <a:noFill/>
          <a:ln>
            <a:noFill/>
          </a:ln>
        </p:spPr>
        <p:txBody>
          <a:bodyPr anchorCtr="0" anchor="ctr"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1600"/>
              <a:buFont typeface="Arial"/>
              <a:buNone/>
            </a:pPr>
            <a:r>
              <a:rPr b="1" i="0" lang="en-US" sz="1600" u="none" cap="none" strike="noStrike">
                <a:solidFill>
                  <a:srgbClr val="CCCCCC"/>
                </a:solidFill>
                <a:latin typeface="Roboto"/>
                <a:ea typeface="Roboto"/>
                <a:cs typeface="Roboto"/>
                <a:sym typeface="Roboto"/>
              </a:rPr>
              <a:t>Vestibulum congue tempus</a:t>
            </a:r>
            <a:endParaRPr b="1" i="0" sz="1600" u="none" cap="none" strike="noStrike">
              <a:solidFill>
                <a:srgbClr val="CCCCCC"/>
              </a:solidFill>
              <a:latin typeface="Roboto"/>
              <a:ea typeface="Roboto"/>
              <a:cs typeface="Roboto"/>
              <a:sym typeface="Roboto"/>
            </a:endParaRPr>
          </a:p>
          <a:p>
            <a:pPr indent="0" lvl="0" marL="0" marR="0" rtl="0" algn="l">
              <a:lnSpc>
                <a:spcPct val="115000"/>
              </a:lnSpc>
              <a:spcBef>
                <a:spcPts val="0"/>
              </a:spcBef>
              <a:spcAft>
                <a:spcPts val="2100"/>
              </a:spcAft>
              <a:buClr>
                <a:srgbClr val="000000"/>
              </a:buClr>
              <a:buSzPts val="1100"/>
              <a:buFont typeface="Arial"/>
              <a:buNone/>
            </a:pPr>
            <a:r>
              <a:rPr b="0" i="0" lang="en-US" sz="1100" u="none" cap="none" strike="noStrike">
                <a:solidFill>
                  <a:srgbClr val="CCCCCC"/>
                </a:solidFill>
                <a:latin typeface="Roboto"/>
                <a:ea typeface="Roboto"/>
                <a:cs typeface="Roboto"/>
                <a:sym typeface="Roboto"/>
              </a:rPr>
              <a:t>Lorem ipsum dolor sit amet, consectetur adipiscing elit, sed do eiusmod tempor. Donec facilisis lacus eget mauris.</a:t>
            </a:r>
            <a:endParaRPr b="1" i="0" sz="1100" u="none" cap="none" strike="noStrike">
              <a:solidFill>
                <a:srgbClr val="CCCCCC"/>
              </a:solidFill>
              <a:latin typeface="Roboto"/>
              <a:ea typeface="Roboto"/>
              <a:cs typeface="Roboto"/>
              <a:sym typeface="Roboto"/>
            </a:endParaRPr>
          </a:p>
        </p:txBody>
      </p:sp>
      <p:cxnSp>
        <p:nvCxnSpPr>
          <p:cNvPr id="812" name="Google Shape;812;p100"/>
          <p:cNvCxnSpPr/>
          <p:nvPr/>
        </p:nvCxnSpPr>
        <p:spPr>
          <a:xfrm rot="10800000">
            <a:off x="6871433" y="3379550"/>
            <a:ext cx="1915200" cy="0"/>
          </a:xfrm>
          <a:prstGeom prst="straightConnector1">
            <a:avLst/>
          </a:prstGeom>
          <a:noFill/>
          <a:ln cap="flat" cmpd="sng" w="9525">
            <a:solidFill>
              <a:srgbClr val="CCCCCC"/>
            </a:solidFill>
            <a:prstDash val="solid"/>
            <a:round/>
            <a:headEnd len="sm" w="sm" type="none"/>
            <a:tailEnd len="sm" w="sm" type="oval"/>
          </a:ln>
        </p:spPr>
      </p:cxnSp>
      <p:sp>
        <p:nvSpPr>
          <p:cNvPr id="813" name="Google Shape;813;p100"/>
          <p:cNvSpPr txBox="1"/>
          <p:nvPr/>
        </p:nvSpPr>
        <p:spPr>
          <a:xfrm>
            <a:off x="8786635" y="3340457"/>
            <a:ext cx="2836500" cy="996300"/>
          </a:xfrm>
          <a:prstGeom prst="rect">
            <a:avLst/>
          </a:prstGeom>
          <a:noFill/>
          <a:ln>
            <a:noFill/>
          </a:ln>
        </p:spPr>
        <p:txBody>
          <a:bodyPr anchorCtr="0" anchor="ctr"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1600"/>
              <a:buFont typeface="Arial"/>
              <a:buNone/>
            </a:pPr>
            <a:r>
              <a:rPr b="1" i="0" lang="en-US" sz="1600" u="none" cap="none" strike="noStrike">
                <a:solidFill>
                  <a:srgbClr val="CCCCCC"/>
                </a:solidFill>
                <a:latin typeface="Roboto"/>
                <a:ea typeface="Roboto"/>
                <a:cs typeface="Roboto"/>
                <a:sym typeface="Roboto"/>
              </a:rPr>
              <a:t>Vestibulum congue tempus</a:t>
            </a:r>
            <a:endParaRPr b="1" i="0" sz="1600" u="none" cap="none" strike="noStrike">
              <a:solidFill>
                <a:srgbClr val="CCCCCC"/>
              </a:solidFill>
              <a:latin typeface="Roboto"/>
              <a:ea typeface="Roboto"/>
              <a:cs typeface="Roboto"/>
              <a:sym typeface="Roboto"/>
            </a:endParaRPr>
          </a:p>
          <a:p>
            <a:pPr indent="0" lvl="0" marL="0" marR="0" rtl="0" algn="l">
              <a:lnSpc>
                <a:spcPct val="115000"/>
              </a:lnSpc>
              <a:spcBef>
                <a:spcPts val="0"/>
              </a:spcBef>
              <a:spcAft>
                <a:spcPts val="2100"/>
              </a:spcAft>
              <a:buClr>
                <a:srgbClr val="000000"/>
              </a:buClr>
              <a:buSzPts val="1100"/>
              <a:buFont typeface="Arial"/>
              <a:buNone/>
            </a:pPr>
            <a:r>
              <a:rPr b="0" i="0" lang="en-US" sz="1100" u="none" cap="none" strike="noStrike">
                <a:solidFill>
                  <a:srgbClr val="CCCCCC"/>
                </a:solidFill>
                <a:latin typeface="Roboto"/>
                <a:ea typeface="Roboto"/>
                <a:cs typeface="Roboto"/>
                <a:sym typeface="Roboto"/>
              </a:rPr>
              <a:t>Lorem ipsum dolor sit amet, consectetur adipiscing elit, sed do eiusmod tempor. Donec facilisis lacus eget mauris.</a:t>
            </a:r>
            <a:endParaRPr b="1" i="0" sz="1100" u="none" cap="none" strike="noStrike">
              <a:solidFill>
                <a:srgbClr val="CCCCCC"/>
              </a:solidFill>
              <a:latin typeface="Roboto"/>
              <a:ea typeface="Roboto"/>
              <a:cs typeface="Roboto"/>
              <a:sym typeface="Roboto"/>
            </a:endParaRPr>
          </a:p>
        </p:txBody>
      </p:sp>
      <p:cxnSp>
        <p:nvCxnSpPr>
          <p:cNvPr id="814" name="Google Shape;814;p100"/>
          <p:cNvCxnSpPr/>
          <p:nvPr/>
        </p:nvCxnSpPr>
        <p:spPr>
          <a:xfrm rot="10800000">
            <a:off x="3297633" y="3703567"/>
            <a:ext cx="1690800" cy="0"/>
          </a:xfrm>
          <a:prstGeom prst="straightConnector1">
            <a:avLst/>
          </a:prstGeom>
          <a:noFill/>
          <a:ln cap="flat" cmpd="sng" w="9525">
            <a:solidFill>
              <a:srgbClr val="CCCCCC"/>
            </a:solidFill>
            <a:prstDash val="solid"/>
            <a:round/>
            <a:headEnd len="sm" w="sm" type="oval"/>
            <a:tailEnd len="sm" w="sm" type="none"/>
          </a:ln>
        </p:spPr>
      </p:cxnSp>
      <p:sp>
        <p:nvSpPr>
          <p:cNvPr id="815" name="Google Shape;815;p100"/>
          <p:cNvSpPr txBox="1"/>
          <p:nvPr/>
        </p:nvSpPr>
        <p:spPr>
          <a:xfrm>
            <a:off x="471868" y="3639507"/>
            <a:ext cx="2836500" cy="996300"/>
          </a:xfrm>
          <a:prstGeom prst="rect">
            <a:avLst/>
          </a:prstGeom>
          <a:noFill/>
          <a:ln>
            <a:noFill/>
          </a:ln>
        </p:spPr>
        <p:txBody>
          <a:bodyPr anchorCtr="0" anchor="ctr" bIns="121900" lIns="121900" spcFirstLastPara="1" rIns="121900" wrap="square" tIns="121900">
            <a:noAutofit/>
          </a:bodyPr>
          <a:lstStyle/>
          <a:p>
            <a:pPr indent="0" lvl="0" marL="0" marR="0" rtl="0" algn="r">
              <a:lnSpc>
                <a:spcPct val="115000"/>
              </a:lnSpc>
              <a:spcBef>
                <a:spcPts val="0"/>
              </a:spcBef>
              <a:spcAft>
                <a:spcPts val="0"/>
              </a:spcAft>
              <a:buClr>
                <a:srgbClr val="000000"/>
              </a:buClr>
              <a:buSzPts val="1600"/>
              <a:buFont typeface="Arial"/>
              <a:buNone/>
            </a:pPr>
            <a:r>
              <a:rPr b="1" i="0" lang="en-US" sz="1600" u="none" cap="none" strike="noStrike">
                <a:solidFill>
                  <a:srgbClr val="CCCCCC"/>
                </a:solidFill>
                <a:latin typeface="Roboto"/>
                <a:ea typeface="Roboto"/>
                <a:cs typeface="Roboto"/>
                <a:sym typeface="Roboto"/>
              </a:rPr>
              <a:t>Vestibulum congue tempus</a:t>
            </a:r>
            <a:endParaRPr b="1" i="0" sz="1600" u="none" cap="none" strike="noStrike">
              <a:solidFill>
                <a:srgbClr val="CCCCCC"/>
              </a:solidFill>
              <a:latin typeface="Roboto"/>
              <a:ea typeface="Roboto"/>
              <a:cs typeface="Roboto"/>
              <a:sym typeface="Roboto"/>
            </a:endParaRPr>
          </a:p>
          <a:p>
            <a:pPr indent="0" lvl="0" marL="0" marR="0" rtl="0" algn="r">
              <a:lnSpc>
                <a:spcPct val="115000"/>
              </a:lnSpc>
              <a:spcBef>
                <a:spcPts val="0"/>
              </a:spcBef>
              <a:spcAft>
                <a:spcPts val="2100"/>
              </a:spcAft>
              <a:buClr>
                <a:srgbClr val="000000"/>
              </a:buClr>
              <a:buSzPts val="1100"/>
              <a:buFont typeface="Arial"/>
              <a:buNone/>
            </a:pPr>
            <a:r>
              <a:rPr b="0" i="0" lang="en-US" sz="1100" u="none" cap="none" strike="noStrike">
                <a:solidFill>
                  <a:srgbClr val="CCCCCC"/>
                </a:solidFill>
                <a:latin typeface="Roboto"/>
                <a:ea typeface="Roboto"/>
                <a:cs typeface="Roboto"/>
                <a:sym typeface="Roboto"/>
              </a:rPr>
              <a:t>Lorem ipsum dolor sit amet, consectetur adipiscing elit, sed do eiusmod tempor. Donec facilisis lacus eget mauris.</a:t>
            </a:r>
            <a:endParaRPr b="1" i="0" sz="1100" u="none" cap="none" strike="noStrike">
              <a:solidFill>
                <a:srgbClr val="CCCCCC"/>
              </a:solidFill>
              <a:latin typeface="Roboto"/>
              <a:ea typeface="Roboto"/>
              <a:cs typeface="Roboto"/>
              <a:sym typeface="Roboto"/>
            </a:endParaRPr>
          </a:p>
        </p:txBody>
      </p:sp>
      <p:cxnSp>
        <p:nvCxnSpPr>
          <p:cNvPr id="816" name="Google Shape;816;p100"/>
          <p:cNvCxnSpPr/>
          <p:nvPr/>
        </p:nvCxnSpPr>
        <p:spPr>
          <a:xfrm rot="10800000">
            <a:off x="7111900" y="5410033"/>
            <a:ext cx="1707300" cy="0"/>
          </a:xfrm>
          <a:prstGeom prst="straightConnector1">
            <a:avLst/>
          </a:prstGeom>
          <a:noFill/>
          <a:ln cap="flat" cmpd="sng" w="9525">
            <a:solidFill>
              <a:srgbClr val="082D49"/>
            </a:solidFill>
            <a:prstDash val="solid"/>
            <a:round/>
            <a:headEnd len="sm" w="sm" type="none"/>
            <a:tailEnd len="sm" w="sm" type="oval"/>
          </a:ln>
        </p:spPr>
      </p:cxnSp>
      <p:sp>
        <p:nvSpPr>
          <p:cNvPr id="817" name="Google Shape;817;p100"/>
          <p:cNvSpPr txBox="1"/>
          <p:nvPr/>
        </p:nvSpPr>
        <p:spPr>
          <a:xfrm>
            <a:off x="8782304" y="5346000"/>
            <a:ext cx="2972700" cy="996300"/>
          </a:xfrm>
          <a:prstGeom prst="rect">
            <a:avLst/>
          </a:prstGeom>
          <a:noFill/>
          <a:ln>
            <a:noFill/>
          </a:ln>
        </p:spPr>
        <p:txBody>
          <a:bodyPr anchorCtr="0" anchor="ctr"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1600"/>
              <a:buFont typeface="Arial"/>
              <a:buNone/>
            </a:pPr>
            <a:r>
              <a:rPr b="1" i="0" lang="en-US" sz="1600" u="none" cap="none" strike="noStrike">
                <a:solidFill>
                  <a:srgbClr val="2E5E73"/>
                </a:solidFill>
                <a:latin typeface="Roboto"/>
                <a:ea typeface="Roboto"/>
                <a:cs typeface="Roboto"/>
                <a:sym typeface="Roboto"/>
              </a:rPr>
              <a:t>Vestibulum congue tempus</a:t>
            </a:r>
            <a:endParaRPr b="1" i="0" sz="1600" u="none" cap="none" strike="noStrike">
              <a:solidFill>
                <a:srgbClr val="2E5E73"/>
              </a:solidFill>
              <a:latin typeface="Roboto"/>
              <a:ea typeface="Roboto"/>
              <a:cs typeface="Roboto"/>
              <a:sym typeface="Roboto"/>
            </a:endParaRPr>
          </a:p>
          <a:p>
            <a:pPr indent="0" lvl="0" marL="0" marR="0" rtl="0" algn="l">
              <a:lnSpc>
                <a:spcPct val="115000"/>
              </a:lnSpc>
              <a:spcBef>
                <a:spcPts val="0"/>
              </a:spcBef>
              <a:spcAft>
                <a:spcPts val="2100"/>
              </a:spcAft>
              <a:buClr>
                <a:srgbClr val="000000"/>
              </a:buClr>
              <a:buSzPts val="1100"/>
              <a:buFont typeface="Arial"/>
              <a:buNone/>
            </a:pPr>
            <a:r>
              <a:rPr b="0" i="0" lang="en-US" sz="1100" u="none" cap="none" strike="noStrike">
                <a:solidFill>
                  <a:srgbClr val="2E5E73"/>
                </a:solidFill>
                <a:latin typeface="Roboto"/>
                <a:ea typeface="Roboto"/>
                <a:cs typeface="Roboto"/>
                <a:sym typeface="Roboto"/>
              </a:rPr>
              <a:t>Lorem ipsum dolor sit amet, consectetur adipiscing elit, sed do eiusmod tempor. Donec facilisis lacus eget mauris.</a:t>
            </a:r>
            <a:endParaRPr b="1" i="0" sz="1100" u="none" cap="none" strike="noStrike">
              <a:solidFill>
                <a:srgbClr val="2E5E73"/>
              </a:solidFill>
              <a:latin typeface="Roboto"/>
              <a:ea typeface="Roboto"/>
              <a:cs typeface="Roboto"/>
              <a:sym typeface="Roboto"/>
            </a:endParaRPr>
          </a:p>
        </p:txBody>
      </p:sp>
      <p:sp>
        <p:nvSpPr>
          <p:cNvPr id="818" name="Google Shape;818;p100"/>
          <p:cNvSpPr txBox="1"/>
          <p:nvPr>
            <p:ph type="title"/>
          </p:nvPr>
        </p:nvSpPr>
        <p:spPr>
          <a:xfrm>
            <a:off x="67" y="169867"/>
            <a:ext cx="12192000" cy="5247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819" name="Google Shape;819;p100"/>
          <p:cNvSpPr txBox="1"/>
          <p:nvPr>
            <p:ph idx="2" type="title"/>
          </p:nvPr>
        </p:nvSpPr>
        <p:spPr>
          <a:xfrm>
            <a:off x="-8000" y="687033"/>
            <a:ext cx="12256800" cy="4308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1900"/>
              <a:buFont typeface="Roboto Light"/>
              <a:buNone/>
              <a:defRPr b="0" sz="1900">
                <a:latin typeface="Roboto Light"/>
                <a:ea typeface="Roboto Light"/>
                <a:cs typeface="Roboto Light"/>
                <a:sym typeface="Roboto Light"/>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20" name="Shape 820"/>
        <p:cNvGrpSpPr/>
        <p:nvPr/>
      </p:nvGrpSpPr>
      <p:grpSpPr>
        <a:xfrm>
          <a:off x="0" y="0"/>
          <a:ext cx="0" cy="0"/>
          <a:chOff x="0" y="0"/>
          <a:chExt cx="0" cy="0"/>
        </a:xfrm>
      </p:grpSpPr>
      <p:sp>
        <p:nvSpPr>
          <p:cNvPr id="821" name="Google Shape;821;p101"/>
          <p:cNvSpPr txBox="1"/>
          <p:nvPr>
            <p:ph idx="1" type="body"/>
          </p:nvPr>
        </p:nvSpPr>
        <p:spPr>
          <a:xfrm>
            <a:off x="923067" y="1497267"/>
            <a:ext cx="10853100" cy="45945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sz="1900"/>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822" name="Google Shape;822;p101"/>
          <p:cNvSpPr txBox="1"/>
          <p:nvPr>
            <p:ph type="title"/>
          </p:nvPr>
        </p:nvSpPr>
        <p:spPr>
          <a:xfrm>
            <a:off x="67" y="169867"/>
            <a:ext cx="12192000" cy="5247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823" name="Google Shape;823;p101"/>
          <p:cNvSpPr txBox="1"/>
          <p:nvPr>
            <p:ph idx="2" type="title"/>
          </p:nvPr>
        </p:nvSpPr>
        <p:spPr>
          <a:xfrm>
            <a:off x="-8000" y="687033"/>
            <a:ext cx="12256800" cy="430800"/>
          </a:xfrm>
          <a:prstGeom prst="rect">
            <a:avLst/>
          </a:prstGeom>
          <a:noFill/>
          <a:ln>
            <a:noFill/>
          </a:ln>
        </p:spPr>
        <p:txBody>
          <a:bodyPr anchorCtr="0" anchor="t" bIns="121900" lIns="487675" spcFirstLastPara="1" rIns="121900" wrap="square" tIns="121900">
            <a:noAutofit/>
          </a:bodyPr>
          <a:lstStyle>
            <a:lvl1pPr lvl="0" algn="l">
              <a:lnSpc>
                <a:spcPct val="100000"/>
              </a:lnSpc>
              <a:spcBef>
                <a:spcPts val="0"/>
              </a:spcBef>
              <a:spcAft>
                <a:spcPts val="0"/>
              </a:spcAft>
              <a:buSzPts val="1900"/>
              <a:buFont typeface="Roboto Light"/>
              <a:buNone/>
              <a:defRPr b="0" sz="1900">
                <a:latin typeface="Roboto Light"/>
                <a:ea typeface="Roboto Light"/>
                <a:cs typeface="Roboto Light"/>
                <a:sym typeface="Roboto Light"/>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824" name="Shape 824"/>
        <p:cNvGrpSpPr/>
        <p:nvPr/>
      </p:nvGrpSpPr>
      <p:grpSpPr>
        <a:xfrm>
          <a:off x="0" y="0"/>
          <a:ext cx="0" cy="0"/>
          <a:chOff x="0" y="0"/>
          <a:chExt cx="0" cy="0"/>
        </a:xfrm>
      </p:grpSpPr>
      <p:sp>
        <p:nvSpPr>
          <p:cNvPr id="825" name="Google Shape;825;p102"/>
          <p:cNvSpPr txBox="1"/>
          <p:nvPr>
            <p:ph type="ctrTitle"/>
          </p:nvPr>
        </p:nvSpPr>
        <p:spPr>
          <a:xfrm>
            <a:off x="0" y="992767"/>
            <a:ext cx="12192000" cy="2736900"/>
          </a:xfrm>
          <a:prstGeom prst="rect">
            <a:avLst/>
          </a:prstGeom>
          <a:noFill/>
          <a:ln>
            <a:noFill/>
          </a:ln>
        </p:spPr>
        <p:txBody>
          <a:bodyPr anchorCtr="0" anchor="b" bIns="121900" lIns="487675" spcFirstLastPara="1" rIns="121900" wrap="square" tIns="12190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p:txBody>
      </p:sp>
      <p:sp>
        <p:nvSpPr>
          <p:cNvPr id="826" name="Google Shape;826;p102"/>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827" name="Google Shape;827;p10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34" name="Shape 834"/>
        <p:cNvGrpSpPr/>
        <p:nvPr/>
      </p:nvGrpSpPr>
      <p:grpSpPr>
        <a:xfrm>
          <a:off x="0" y="0"/>
          <a:ext cx="0" cy="0"/>
          <a:chOff x="0" y="0"/>
          <a:chExt cx="0" cy="0"/>
        </a:xfrm>
      </p:grpSpPr>
      <p:sp>
        <p:nvSpPr>
          <p:cNvPr id="835" name="Google Shape;835;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6" name="Google Shape;836;p2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7" name="Google Shape;837;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8" name="Google Shape;838;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9" name="Google Shape;839;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40" name="Shape 840"/>
        <p:cNvGrpSpPr/>
        <p:nvPr/>
      </p:nvGrpSpPr>
      <p:grpSpPr>
        <a:xfrm>
          <a:off x="0" y="0"/>
          <a:ext cx="0" cy="0"/>
          <a:chOff x="0" y="0"/>
          <a:chExt cx="0" cy="0"/>
        </a:xfrm>
      </p:grpSpPr>
      <p:sp>
        <p:nvSpPr>
          <p:cNvPr id="841" name="Google Shape;841;p2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2" name="Google Shape;842;p2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43" name="Google Shape;843;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4" name="Google Shape;844;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5" name="Google Shape;845;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46" name="Shape 846"/>
        <p:cNvGrpSpPr/>
        <p:nvPr/>
      </p:nvGrpSpPr>
      <p:grpSpPr>
        <a:xfrm>
          <a:off x="0" y="0"/>
          <a:ext cx="0" cy="0"/>
          <a:chOff x="0" y="0"/>
          <a:chExt cx="0" cy="0"/>
        </a:xfrm>
      </p:grpSpPr>
      <p:sp>
        <p:nvSpPr>
          <p:cNvPr id="847" name="Google Shape;847;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8" name="Google Shape;848;p3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9" name="Google Shape;849;p3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 name="Google Shape;850;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1" name="Google Shape;851;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2" name="Google Shape;852;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53" name="Shape 853"/>
        <p:cNvGrpSpPr/>
        <p:nvPr/>
      </p:nvGrpSpPr>
      <p:grpSpPr>
        <a:xfrm>
          <a:off x="0" y="0"/>
          <a:ext cx="0" cy="0"/>
          <a:chOff x="0" y="0"/>
          <a:chExt cx="0" cy="0"/>
        </a:xfrm>
      </p:grpSpPr>
      <p:sp>
        <p:nvSpPr>
          <p:cNvPr id="854" name="Google Shape;854;p3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5" name="Google Shape;855;p3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56" name="Google Shape;856;p3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7" name="Google Shape;857;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8" name="Google Shape;858;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9" name="Google Shape;859;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cap slide 01">
  <p:cSld name="CUSTOM_21">
    <p:spTree>
      <p:nvGrpSpPr>
        <p:cNvPr id="58" name="Shape 58"/>
        <p:cNvGrpSpPr/>
        <p:nvPr/>
      </p:nvGrpSpPr>
      <p:grpSpPr>
        <a:xfrm>
          <a:off x="0" y="0"/>
          <a:ext cx="0" cy="0"/>
          <a:chOff x="0" y="0"/>
          <a:chExt cx="0" cy="0"/>
        </a:xfrm>
      </p:grpSpPr>
      <p:sp>
        <p:nvSpPr>
          <p:cNvPr id="59" name="Google Shape;59;p44"/>
          <p:cNvSpPr/>
          <p:nvPr/>
        </p:nvSpPr>
        <p:spPr>
          <a:xfrm>
            <a:off x="1271100" y="2371550"/>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44"/>
          <p:cNvSpPr/>
          <p:nvPr/>
        </p:nvSpPr>
        <p:spPr>
          <a:xfrm>
            <a:off x="1271100" y="3228117"/>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44"/>
          <p:cNvSpPr/>
          <p:nvPr/>
        </p:nvSpPr>
        <p:spPr>
          <a:xfrm>
            <a:off x="1271100" y="4084700"/>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44"/>
          <p:cNvSpPr/>
          <p:nvPr/>
        </p:nvSpPr>
        <p:spPr>
          <a:xfrm>
            <a:off x="1271100" y="4940417"/>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44"/>
          <p:cNvSpPr/>
          <p:nvPr/>
        </p:nvSpPr>
        <p:spPr>
          <a:xfrm>
            <a:off x="1271100" y="5796983"/>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44"/>
          <p:cNvSpPr/>
          <p:nvPr/>
        </p:nvSpPr>
        <p:spPr>
          <a:xfrm>
            <a:off x="1271100" y="1515833"/>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44"/>
          <p:cNvSpPr/>
          <p:nvPr/>
        </p:nvSpPr>
        <p:spPr>
          <a:xfrm>
            <a:off x="1070467" y="1476639"/>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82D49"/>
                </a:solidFill>
                <a:latin typeface="Arial"/>
                <a:ea typeface="Arial"/>
                <a:cs typeface="Arial"/>
                <a:sym typeface="Arial"/>
              </a:rPr>
              <a:t>1</a:t>
            </a:r>
            <a:endParaRPr b="0" i="0" sz="1900" u="none" cap="none" strike="noStrike">
              <a:solidFill>
                <a:srgbClr val="082D49"/>
              </a:solidFill>
              <a:latin typeface="Arial"/>
              <a:ea typeface="Arial"/>
              <a:cs typeface="Arial"/>
              <a:sym typeface="Arial"/>
            </a:endParaRPr>
          </a:p>
        </p:txBody>
      </p:sp>
      <p:sp>
        <p:nvSpPr>
          <p:cNvPr id="66" name="Google Shape;66;p44"/>
          <p:cNvSpPr/>
          <p:nvPr/>
        </p:nvSpPr>
        <p:spPr>
          <a:xfrm>
            <a:off x="1070467" y="2332356"/>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82D49"/>
                </a:solidFill>
                <a:latin typeface="Arial"/>
                <a:ea typeface="Arial"/>
                <a:cs typeface="Arial"/>
                <a:sym typeface="Arial"/>
              </a:rPr>
              <a:t>2</a:t>
            </a:r>
            <a:endParaRPr b="0" i="0" sz="1900" u="none" cap="none" strike="noStrike">
              <a:solidFill>
                <a:srgbClr val="082D49"/>
              </a:solidFill>
              <a:latin typeface="Arial"/>
              <a:ea typeface="Arial"/>
              <a:cs typeface="Arial"/>
              <a:sym typeface="Arial"/>
            </a:endParaRPr>
          </a:p>
        </p:txBody>
      </p:sp>
      <p:sp>
        <p:nvSpPr>
          <p:cNvPr id="67" name="Google Shape;67;p44"/>
          <p:cNvSpPr/>
          <p:nvPr/>
        </p:nvSpPr>
        <p:spPr>
          <a:xfrm>
            <a:off x="1070467" y="3188922"/>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82D49"/>
                </a:solidFill>
                <a:latin typeface="Arial"/>
                <a:ea typeface="Arial"/>
                <a:cs typeface="Arial"/>
                <a:sym typeface="Arial"/>
              </a:rPr>
              <a:t>3</a:t>
            </a:r>
            <a:endParaRPr b="0" i="0" sz="1900" u="none" cap="none" strike="noStrike">
              <a:solidFill>
                <a:srgbClr val="082D49"/>
              </a:solidFill>
              <a:latin typeface="Arial"/>
              <a:ea typeface="Arial"/>
              <a:cs typeface="Arial"/>
              <a:sym typeface="Arial"/>
            </a:endParaRPr>
          </a:p>
        </p:txBody>
      </p:sp>
      <p:sp>
        <p:nvSpPr>
          <p:cNvPr id="68" name="Google Shape;68;p44"/>
          <p:cNvSpPr/>
          <p:nvPr/>
        </p:nvSpPr>
        <p:spPr>
          <a:xfrm>
            <a:off x="1070467" y="4035822"/>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82D49"/>
                </a:solidFill>
                <a:latin typeface="Arial"/>
                <a:ea typeface="Arial"/>
                <a:cs typeface="Arial"/>
                <a:sym typeface="Arial"/>
              </a:rPr>
              <a:t>4</a:t>
            </a:r>
            <a:endParaRPr b="0" i="0" sz="1900" u="none" cap="none" strike="noStrike">
              <a:solidFill>
                <a:srgbClr val="082D49"/>
              </a:solidFill>
              <a:latin typeface="Arial"/>
              <a:ea typeface="Arial"/>
              <a:cs typeface="Arial"/>
              <a:sym typeface="Arial"/>
            </a:endParaRPr>
          </a:p>
        </p:txBody>
      </p:sp>
      <p:sp>
        <p:nvSpPr>
          <p:cNvPr id="69" name="Google Shape;69;p44"/>
          <p:cNvSpPr/>
          <p:nvPr/>
        </p:nvSpPr>
        <p:spPr>
          <a:xfrm>
            <a:off x="1070467" y="4882722"/>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82D49"/>
                </a:solidFill>
                <a:latin typeface="Arial"/>
                <a:ea typeface="Arial"/>
                <a:cs typeface="Arial"/>
                <a:sym typeface="Arial"/>
              </a:rPr>
              <a:t>5</a:t>
            </a:r>
            <a:endParaRPr b="0" i="0" sz="1900" u="none" cap="none" strike="noStrike">
              <a:solidFill>
                <a:srgbClr val="082D49"/>
              </a:solidFill>
              <a:latin typeface="Arial"/>
              <a:ea typeface="Arial"/>
              <a:cs typeface="Arial"/>
              <a:sym typeface="Arial"/>
            </a:endParaRPr>
          </a:p>
        </p:txBody>
      </p:sp>
      <p:sp>
        <p:nvSpPr>
          <p:cNvPr id="70" name="Google Shape;70;p44"/>
          <p:cNvSpPr/>
          <p:nvPr/>
        </p:nvSpPr>
        <p:spPr>
          <a:xfrm>
            <a:off x="1070467" y="5729622"/>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82D49"/>
                </a:solidFill>
                <a:latin typeface="Arial"/>
                <a:ea typeface="Arial"/>
                <a:cs typeface="Arial"/>
                <a:sym typeface="Arial"/>
              </a:rPr>
              <a:t>6</a:t>
            </a:r>
            <a:endParaRPr b="0" i="0" sz="1900" u="none" cap="none" strike="noStrike">
              <a:solidFill>
                <a:srgbClr val="082D49"/>
              </a:solidFill>
              <a:latin typeface="Arial"/>
              <a:ea typeface="Arial"/>
              <a:cs typeface="Arial"/>
              <a:sym typeface="Arial"/>
            </a:endParaRPr>
          </a:p>
        </p:txBody>
      </p:sp>
      <p:sp>
        <p:nvSpPr>
          <p:cNvPr id="71" name="Google Shape;71;p44"/>
          <p:cNvSpPr txBox="1"/>
          <p:nvPr>
            <p:ph idx="1" type="subTitle"/>
          </p:nvPr>
        </p:nvSpPr>
        <p:spPr>
          <a:xfrm>
            <a:off x="1632833" y="1505567"/>
            <a:ext cx="9480300" cy="5337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sz="19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
        <p:nvSpPr>
          <p:cNvPr id="72" name="Google Shape;72;p44"/>
          <p:cNvSpPr txBox="1"/>
          <p:nvPr>
            <p:ph idx="2" type="subTitle"/>
          </p:nvPr>
        </p:nvSpPr>
        <p:spPr>
          <a:xfrm>
            <a:off x="1632833" y="2391583"/>
            <a:ext cx="9480300" cy="5337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sz="19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
        <p:nvSpPr>
          <p:cNvPr id="73" name="Google Shape;73;p44"/>
          <p:cNvSpPr txBox="1"/>
          <p:nvPr>
            <p:ph idx="3" type="subTitle"/>
          </p:nvPr>
        </p:nvSpPr>
        <p:spPr>
          <a:xfrm>
            <a:off x="1632833" y="3247717"/>
            <a:ext cx="9480300" cy="5337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sz="19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
        <p:nvSpPr>
          <p:cNvPr id="74" name="Google Shape;74;p44"/>
          <p:cNvSpPr txBox="1"/>
          <p:nvPr>
            <p:ph idx="4" type="subTitle"/>
          </p:nvPr>
        </p:nvSpPr>
        <p:spPr>
          <a:xfrm>
            <a:off x="1632833" y="4084700"/>
            <a:ext cx="9480300" cy="5337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sz="19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
        <p:nvSpPr>
          <p:cNvPr id="75" name="Google Shape;75;p44"/>
          <p:cNvSpPr txBox="1"/>
          <p:nvPr>
            <p:ph idx="5" type="subTitle"/>
          </p:nvPr>
        </p:nvSpPr>
        <p:spPr>
          <a:xfrm>
            <a:off x="1632833" y="4970717"/>
            <a:ext cx="9480300" cy="5337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sz="19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
        <p:nvSpPr>
          <p:cNvPr id="76" name="Google Shape;76;p44"/>
          <p:cNvSpPr txBox="1"/>
          <p:nvPr>
            <p:ph idx="6" type="subTitle"/>
          </p:nvPr>
        </p:nvSpPr>
        <p:spPr>
          <a:xfrm>
            <a:off x="1632833" y="5826850"/>
            <a:ext cx="9480300" cy="5337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sz="19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cxnSp>
        <p:nvCxnSpPr>
          <p:cNvPr id="77" name="Google Shape;77;p44"/>
          <p:cNvCxnSpPr/>
          <p:nvPr/>
        </p:nvCxnSpPr>
        <p:spPr>
          <a:xfrm>
            <a:off x="0" y="1239867"/>
            <a:ext cx="9783300" cy="0"/>
          </a:xfrm>
          <a:prstGeom prst="straightConnector1">
            <a:avLst/>
          </a:prstGeom>
          <a:noFill/>
          <a:ln cap="flat" cmpd="sng" w="19050">
            <a:solidFill>
              <a:srgbClr val="2E5E73"/>
            </a:solidFill>
            <a:prstDash val="solid"/>
            <a:round/>
            <a:headEnd len="sm" w="sm" type="none"/>
            <a:tailEnd len="med" w="med" type="oval"/>
          </a:ln>
        </p:spPr>
      </p:cxnSp>
      <p:sp>
        <p:nvSpPr>
          <p:cNvPr id="78" name="Google Shape;78;p44"/>
          <p:cNvSpPr txBox="1"/>
          <p:nvPr>
            <p:ph type="title"/>
          </p:nvPr>
        </p:nvSpPr>
        <p:spPr>
          <a:xfrm>
            <a:off x="67" y="169867"/>
            <a:ext cx="12192000" cy="524700"/>
          </a:xfrm>
          <a:prstGeom prst="rect">
            <a:avLst/>
          </a:prstGeom>
          <a:noFill/>
          <a:ln>
            <a:noFill/>
          </a:ln>
        </p:spPr>
        <p:txBody>
          <a:bodyPr anchorCtr="0" anchor="t" bIns="121900" lIns="1097275" spcFirstLastPara="1" rIns="121900" wrap="square" tIns="12190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79" name="Google Shape;79;p44"/>
          <p:cNvSpPr txBox="1"/>
          <p:nvPr>
            <p:ph idx="7" type="title"/>
          </p:nvPr>
        </p:nvSpPr>
        <p:spPr>
          <a:xfrm>
            <a:off x="-8000" y="638200"/>
            <a:ext cx="12224700" cy="430800"/>
          </a:xfrm>
          <a:prstGeom prst="rect">
            <a:avLst/>
          </a:prstGeom>
          <a:noFill/>
          <a:ln>
            <a:noFill/>
          </a:ln>
        </p:spPr>
        <p:txBody>
          <a:bodyPr anchorCtr="0" anchor="t" bIns="121900" lIns="1097275" spcFirstLastPara="1" rIns="121900" wrap="square" tIns="121900">
            <a:noAutofit/>
          </a:bodyPr>
          <a:lstStyle>
            <a:lvl1pPr lvl="0" algn="l">
              <a:lnSpc>
                <a:spcPct val="100000"/>
              </a:lnSpc>
              <a:spcBef>
                <a:spcPts val="0"/>
              </a:spcBef>
              <a:spcAft>
                <a:spcPts val="0"/>
              </a:spcAft>
              <a:buSzPts val="1900"/>
              <a:buFont typeface="Roboto Light"/>
              <a:buNone/>
              <a:defRPr b="0" sz="1900">
                <a:latin typeface="Roboto Light"/>
                <a:ea typeface="Roboto Light"/>
                <a:cs typeface="Roboto Light"/>
                <a:sym typeface="Roboto Light"/>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80" name="Google Shape;80;p44"/>
          <p:cNvSpPr/>
          <p:nvPr/>
        </p:nvSpPr>
        <p:spPr>
          <a:xfrm>
            <a:off x="181367" y="311500"/>
            <a:ext cx="763500" cy="763500"/>
          </a:xfrm>
          <a:prstGeom prst="ellipse">
            <a:avLst/>
          </a:prstGeom>
          <a:solidFill>
            <a:srgbClr val="FCB91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1" name="Google Shape;81;p44"/>
          <p:cNvPicPr preferRelativeResize="0"/>
          <p:nvPr/>
        </p:nvPicPr>
        <p:blipFill rotWithShape="1">
          <a:blip r:embed="rId2">
            <a:alphaModFix/>
          </a:blip>
          <a:srcRect b="0" l="0" r="0" t="0"/>
          <a:stretch/>
        </p:blipFill>
        <p:spPr>
          <a:xfrm>
            <a:off x="257167" y="378933"/>
            <a:ext cx="612000" cy="628721"/>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60" name="Shape 860"/>
        <p:cNvGrpSpPr/>
        <p:nvPr/>
      </p:nvGrpSpPr>
      <p:grpSpPr>
        <a:xfrm>
          <a:off x="0" y="0"/>
          <a:ext cx="0" cy="0"/>
          <a:chOff x="0" y="0"/>
          <a:chExt cx="0" cy="0"/>
        </a:xfrm>
      </p:grpSpPr>
      <p:sp>
        <p:nvSpPr>
          <p:cNvPr id="861" name="Google Shape;861;p3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2" name="Google Shape;862;p3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863" name="Google Shape;863;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4" name="Google Shape;864;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5" name="Google Shape;865;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6" name="Shape 866"/>
        <p:cNvGrpSpPr/>
        <p:nvPr/>
      </p:nvGrpSpPr>
      <p:grpSpPr>
        <a:xfrm>
          <a:off x="0" y="0"/>
          <a:ext cx="0" cy="0"/>
          <a:chOff x="0" y="0"/>
          <a:chExt cx="0" cy="0"/>
        </a:xfrm>
      </p:grpSpPr>
      <p:sp>
        <p:nvSpPr>
          <p:cNvPr id="867" name="Google Shape;867;p33"/>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8" name="Google Shape;868;p33"/>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69" name="Google Shape;869;p33"/>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0" name="Google Shape;870;p33"/>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1" name="Google Shape;871;p33"/>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2" name="Google Shape;872;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3" name="Google Shape;873;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4" name="Google Shape;874;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75" name="Shape 875"/>
        <p:cNvGrpSpPr/>
        <p:nvPr/>
      </p:nvGrpSpPr>
      <p:grpSpPr>
        <a:xfrm>
          <a:off x="0" y="0"/>
          <a:ext cx="0" cy="0"/>
          <a:chOff x="0" y="0"/>
          <a:chExt cx="0" cy="0"/>
        </a:xfrm>
      </p:grpSpPr>
      <p:sp>
        <p:nvSpPr>
          <p:cNvPr id="876" name="Google Shape;876;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7" name="Google Shape;877;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8" name="Google Shape;878;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9" name="Google Shape;879;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80" name="Shape 880"/>
        <p:cNvGrpSpPr/>
        <p:nvPr/>
      </p:nvGrpSpPr>
      <p:grpSpPr>
        <a:xfrm>
          <a:off x="0" y="0"/>
          <a:ext cx="0" cy="0"/>
          <a:chOff x="0" y="0"/>
          <a:chExt cx="0" cy="0"/>
        </a:xfrm>
      </p:grpSpPr>
      <p:sp>
        <p:nvSpPr>
          <p:cNvPr id="881" name="Google Shape;881;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2" name="Google Shape;882;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3" name="Google Shape;883;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84" name="Shape 884"/>
        <p:cNvGrpSpPr/>
        <p:nvPr/>
      </p:nvGrpSpPr>
      <p:grpSpPr>
        <a:xfrm>
          <a:off x="0" y="0"/>
          <a:ext cx="0" cy="0"/>
          <a:chOff x="0" y="0"/>
          <a:chExt cx="0" cy="0"/>
        </a:xfrm>
      </p:grpSpPr>
      <p:sp>
        <p:nvSpPr>
          <p:cNvPr id="885" name="Google Shape;885;p3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6" name="Google Shape;886;p36"/>
          <p:cNvSpPr/>
          <p:nvPr>
            <p:ph idx="2" type="pic"/>
          </p:nvPr>
        </p:nvSpPr>
        <p:spPr>
          <a:xfrm>
            <a:off x="5183188" y="987425"/>
            <a:ext cx="6172200" cy="4873625"/>
          </a:xfrm>
          <a:prstGeom prst="rect">
            <a:avLst/>
          </a:prstGeom>
          <a:noFill/>
          <a:ln>
            <a:noFill/>
          </a:ln>
        </p:spPr>
      </p:sp>
      <p:sp>
        <p:nvSpPr>
          <p:cNvPr id="887" name="Google Shape;887;p3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88" name="Google Shape;888;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9" name="Google Shape;889;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0" name="Google Shape;890;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91" name="Shape 891"/>
        <p:cNvGrpSpPr/>
        <p:nvPr/>
      </p:nvGrpSpPr>
      <p:grpSpPr>
        <a:xfrm>
          <a:off x="0" y="0"/>
          <a:ext cx="0" cy="0"/>
          <a:chOff x="0" y="0"/>
          <a:chExt cx="0" cy="0"/>
        </a:xfrm>
      </p:grpSpPr>
      <p:sp>
        <p:nvSpPr>
          <p:cNvPr id="892" name="Google Shape;892;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3" name="Google Shape;893;p3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4" name="Google Shape;894;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5" name="Google Shape;895;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6" name="Google Shape;896;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97" name="Shape 897"/>
        <p:cNvGrpSpPr/>
        <p:nvPr/>
      </p:nvGrpSpPr>
      <p:grpSpPr>
        <a:xfrm>
          <a:off x="0" y="0"/>
          <a:ext cx="0" cy="0"/>
          <a:chOff x="0" y="0"/>
          <a:chExt cx="0" cy="0"/>
        </a:xfrm>
      </p:grpSpPr>
      <p:sp>
        <p:nvSpPr>
          <p:cNvPr id="898" name="Google Shape;898;p3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9" name="Google Shape;899;p3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0" name="Google Shape;900;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1" name="Google Shape;901;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2" name="Google Shape;902;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cap slide 02">
  <p:cSld name="CUSTOM_21_2">
    <p:spTree>
      <p:nvGrpSpPr>
        <p:cNvPr id="82" name="Shape 82"/>
        <p:cNvGrpSpPr/>
        <p:nvPr/>
      </p:nvGrpSpPr>
      <p:grpSpPr>
        <a:xfrm>
          <a:off x="0" y="0"/>
          <a:ext cx="0" cy="0"/>
          <a:chOff x="0" y="0"/>
          <a:chExt cx="0" cy="0"/>
        </a:xfrm>
      </p:grpSpPr>
      <p:cxnSp>
        <p:nvCxnSpPr>
          <p:cNvPr id="83" name="Google Shape;83;p45"/>
          <p:cNvCxnSpPr/>
          <p:nvPr/>
        </p:nvCxnSpPr>
        <p:spPr>
          <a:xfrm>
            <a:off x="0" y="1239867"/>
            <a:ext cx="9783300" cy="0"/>
          </a:xfrm>
          <a:prstGeom prst="straightConnector1">
            <a:avLst/>
          </a:prstGeom>
          <a:noFill/>
          <a:ln cap="flat" cmpd="sng" w="19050">
            <a:solidFill>
              <a:srgbClr val="2E5E73"/>
            </a:solidFill>
            <a:prstDash val="solid"/>
            <a:round/>
            <a:headEnd len="sm" w="sm" type="none"/>
            <a:tailEnd len="med" w="med" type="oval"/>
          </a:ln>
        </p:spPr>
      </p:cxnSp>
      <p:sp>
        <p:nvSpPr>
          <p:cNvPr id="84" name="Google Shape;84;p45"/>
          <p:cNvSpPr txBox="1"/>
          <p:nvPr>
            <p:ph type="title"/>
          </p:nvPr>
        </p:nvSpPr>
        <p:spPr>
          <a:xfrm>
            <a:off x="67" y="169867"/>
            <a:ext cx="12192000" cy="524700"/>
          </a:xfrm>
          <a:prstGeom prst="rect">
            <a:avLst/>
          </a:prstGeom>
          <a:noFill/>
          <a:ln>
            <a:noFill/>
          </a:ln>
        </p:spPr>
        <p:txBody>
          <a:bodyPr anchorCtr="0" anchor="t" bIns="121900" lIns="1097275" spcFirstLastPara="1" rIns="121900" wrap="square" tIns="12190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85" name="Google Shape;85;p45"/>
          <p:cNvSpPr txBox="1"/>
          <p:nvPr>
            <p:ph idx="2" type="title"/>
          </p:nvPr>
        </p:nvSpPr>
        <p:spPr>
          <a:xfrm>
            <a:off x="-8000" y="638200"/>
            <a:ext cx="12224700" cy="430800"/>
          </a:xfrm>
          <a:prstGeom prst="rect">
            <a:avLst/>
          </a:prstGeom>
          <a:noFill/>
          <a:ln>
            <a:noFill/>
          </a:ln>
        </p:spPr>
        <p:txBody>
          <a:bodyPr anchorCtr="0" anchor="t" bIns="121900" lIns="1097275" spcFirstLastPara="1" rIns="121900" wrap="square" tIns="121900">
            <a:noAutofit/>
          </a:bodyPr>
          <a:lstStyle>
            <a:lvl1pPr lvl="0" algn="l">
              <a:lnSpc>
                <a:spcPct val="100000"/>
              </a:lnSpc>
              <a:spcBef>
                <a:spcPts val="0"/>
              </a:spcBef>
              <a:spcAft>
                <a:spcPts val="0"/>
              </a:spcAft>
              <a:buSzPts val="1900"/>
              <a:buFont typeface="Roboto Light"/>
              <a:buNone/>
              <a:defRPr b="0" sz="1900">
                <a:latin typeface="Roboto Light"/>
                <a:ea typeface="Roboto Light"/>
                <a:cs typeface="Roboto Light"/>
                <a:sym typeface="Roboto Light"/>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86" name="Google Shape;86;p45"/>
          <p:cNvSpPr/>
          <p:nvPr/>
        </p:nvSpPr>
        <p:spPr>
          <a:xfrm>
            <a:off x="181367" y="311500"/>
            <a:ext cx="763500" cy="763500"/>
          </a:xfrm>
          <a:prstGeom prst="ellipse">
            <a:avLst/>
          </a:prstGeom>
          <a:solidFill>
            <a:srgbClr val="FCB91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7" name="Google Shape;87;p45"/>
          <p:cNvPicPr preferRelativeResize="0"/>
          <p:nvPr/>
        </p:nvPicPr>
        <p:blipFill rotWithShape="1">
          <a:blip r:embed="rId2">
            <a:alphaModFix/>
          </a:blip>
          <a:srcRect b="0" l="0" r="0" t="0"/>
          <a:stretch/>
        </p:blipFill>
        <p:spPr>
          <a:xfrm>
            <a:off x="257167" y="378933"/>
            <a:ext cx="612000" cy="62872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slide">
  <p:cSld name="CUSTOM_23">
    <p:bg>
      <p:bgPr>
        <a:solidFill>
          <a:srgbClr val="F2F2F2"/>
        </a:solidFill>
      </p:bgPr>
    </p:bg>
    <p:spTree>
      <p:nvGrpSpPr>
        <p:cNvPr id="88" name="Shape 88"/>
        <p:cNvGrpSpPr/>
        <p:nvPr/>
      </p:nvGrpSpPr>
      <p:grpSpPr>
        <a:xfrm>
          <a:off x="0" y="0"/>
          <a:ext cx="0" cy="0"/>
          <a:chOff x="0" y="0"/>
          <a:chExt cx="0" cy="0"/>
        </a:xfrm>
      </p:grpSpPr>
      <p:sp>
        <p:nvSpPr>
          <p:cNvPr id="89" name="Google Shape;89;p46"/>
          <p:cNvSpPr/>
          <p:nvPr/>
        </p:nvSpPr>
        <p:spPr>
          <a:xfrm>
            <a:off x="181367" y="311500"/>
            <a:ext cx="763500" cy="763500"/>
          </a:xfrm>
          <a:prstGeom prst="ellipse">
            <a:avLst/>
          </a:prstGeom>
          <a:solidFill>
            <a:srgbClr val="FCB91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46"/>
          <p:cNvSpPr txBox="1"/>
          <p:nvPr/>
        </p:nvSpPr>
        <p:spPr>
          <a:xfrm>
            <a:off x="-7834" y="271467"/>
            <a:ext cx="12224700" cy="524700"/>
          </a:xfrm>
          <a:prstGeom prst="rect">
            <a:avLst/>
          </a:prstGeom>
          <a:noFill/>
          <a:ln>
            <a:noFill/>
          </a:ln>
        </p:spPr>
        <p:txBody>
          <a:bodyPr anchorCtr="0" anchor="ctr" bIns="121900" lIns="1097275" spcFirstLastPara="1" rIns="121900" wrap="square" tIns="121900">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E5E73"/>
                </a:solidFill>
                <a:latin typeface="Roboto"/>
                <a:ea typeface="Roboto"/>
                <a:cs typeface="Roboto"/>
                <a:sym typeface="Roboto"/>
              </a:rPr>
              <a:t>Activity: </a:t>
            </a:r>
            <a:endParaRPr b="1" i="0" sz="3200" u="none" cap="none" strike="noStrike">
              <a:solidFill>
                <a:srgbClr val="2E5E73"/>
              </a:solidFill>
              <a:latin typeface="Roboto"/>
              <a:ea typeface="Roboto"/>
              <a:cs typeface="Roboto"/>
              <a:sym typeface="Roboto"/>
            </a:endParaRPr>
          </a:p>
        </p:txBody>
      </p:sp>
      <p:sp>
        <p:nvSpPr>
          <p:cNvPr id="91" name="Google Shape;91;p46"/>
          <p:cNvSpPr txBox="1"/>
          <p:nvPr/>
        </p:nvSpPr>
        <p:spPr>
          <a:xfrm>
            <a:off x="7868233" y="5303933"/>
            <a:ext cx="3829500" cy="579300"/>
          </a:xfrm>
          <a:prstGeom prst="rect">
            <a:avLst/>
          </a:prstGeom>
          <a:noFill/>
          <a:ln>
            <a:noFill/>
          </a:ln>
        </p:spPr>
        <p:txBody>
          <a:bodyPr anchorCtr="0" anchor="ctr" bIns="0" lIns="853425" spcFirstLastPara="1" rIns="121900" wrap="square" tIns="0">
            <a:noAutofit/>
          </a:bodyPr>
          <a:lstStyle/>
          <a:p>
            <a:pPr indent="0" lvl="0" marL="0" marR="0" rtl="0" algn="r">
              <a:lnSpc>
                <a:spcPct val="100000"/>
              </a:lnSpc>
              <a:spcBef>
                <a:spcPts val="0"/>
              </a:spcBef>
              <a:spcAft>
                <a:spcPts val="0"/>
              </a:spcAft>
              <a:buClr>
                <a:srgbClr val="000000"/>
              </a:buClr>
              <a:buSzPts val="1900"/>
              <a:buFont typeface="Arial"/>
              <a:buNone/>
            </a:pPr>
            <a:r>
              <a:rPr b="1" i="0" lang="en-US" sz="1900" u="none" cap="none" strike="noStrike">
                <a:solidFill>
                  <a:srgbClr val="2E5E73"/>
                </a:solidFill>
                <a:latin typeface="Roboto"/>
                <a:ea typeface="Roboto"/>
                <a:cs typeface="Roboto"/>
                <a:sym typeface="Roboto"/>
              </a:rPr>
              <a:t>Suggested Time:</a:t>
            </a:r>
            <a:endParaRPr b="1" i="0" sz="1900" u="none" cap="none" strike="noStrike">
              <a:solidFill>
                <a:srgbClr val="2E5E73"/>
              </a:solidFill>
              <a:latin typeface="Roboto"/>
              <a:ea typeface="Roboto"/>
              <a:cs typeface="Roboto"/>
              <a:sym typeface="Roboto"/>
            </a:endParaRPr>
          </a:p>
        </p:txBody>
      </p:sp>
      <p:pic>
        <p:nvPicPr>
          <p:cNvPr id="92" name="Google Shape;92;p46"/>
          <p:cNvPicPr preferRelativeResize="0"/>
          <p:nvPr/>
        </p:nvPicPr>
        <p:blipFill rotWithShape="1">
          <a:blip r:embed="rId2">
            <a:alphaModFix amt="12000"/>
          </a:blip>
          <a:srcRect b="41054" l="-3280" r="-37524" t="-19179"/>
          <a:stretch/>
        </p:blipFill>
        <p:spPr>
          <a:xfrm>
            <a:off x="0" y="4092633"/>
            <a:ext cx="4954800" cy="2765366"/>
          </a:xfrm>
          <a:prstGeom prst="rect">
            <a:avLst/>
          </a:prstGeom>
          <a:noFill/>
          <a:ln>
            <a:noFill/>
          </a:ln>
        </p:spPr>
      </p:pic>
      <p:cxnSp>
        <p:nvCxnSpPr>
          <p:cNvPr id="93" name="Google Shape;93;p46"/>
          <p:cNvCxnSpPr/>
          <p:nvPr/>
        </p:nvCxnSpPr>
        <p:spPr>
          <a:xfrm>
            <a:off x="0" y="1239867"/>
            <a:ext cx="9783300" cy="0"/>
          </a:xfrm>
          <a:prstGeom prst="straightConnector1">
            <a:avLst/>
          </a:prstGeom>
          <a:noFill/>
          <a:ln cap="flat" cmpd="sng" w="19050">
            <a:solidFill>
              <a:srgbClr val="2E5E73"/>
            </a:solidFill>
            <a:prstDash val="solid"/>
            <a:round/>
            <a:headEnd len="sm" w="sm" type="none"/>
            <a:tailEnd len="med" w="med" type="oval"/>
          </a:ln>
        </p:spPr>
      </p:cxnSp>
      <p:sp>
        <p:nvSpPr>
          <p:cNvPr id="94" name="Google Shape;94;p46"/>
          <p:cNvSpPr txBox="1"/>
          <p:nvPr>
            <p:ph idx="1" type="subTitle"/>
          </p:nvPr>
        </p:nvSpPr>
        <p:spPr>
          <a:xfrm>
            <a:off x="1091433" y="2302633"/>
            <a:ext cx="8691600" cy="2821500"/>
          </a:xfrm>
          <a:prstGeom prst="rect">
            <a:avLst/>
          </a:prstGeom>
          <a:noFill/>
          <a:ln>
            <a:noFill/>
          </a:ln>
        </p:spPr>
        <p:txBody>
          <a:bodyPr anchorCtr="0" anchor="t" bIns="121900" lIns="0" spcFirstLastPara="1" rIns="121900" wrap="square" tIns="121900">
            <a:noAutofit/>
          </a:bodyPr>
          <a:lstStyle>
            <a:lvl1pPr lvl="0" algn="l">
              <a:lnSpc>
                <a:spcPct val="115000"/>
              </a:lnSpc>
              <a:spcBef>
                <a:spcPts val="0"/>
              </a:spcBef>
              <a:spcAft>
                <a:spcPts val="0"/>
              </a:spcAft>
              <a:buSzPts val="1900"/>
              <a:buNone/>
              <a:defRPr sz="1900"/>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p:txBody>
      </p:sp>
      <p:sp>
        <p:nvSpPr>
          <p:cNvPr id="95" name="Google Shape;95;p46"/>
          <p:cNvSpPr txBox="1"/>
          <p:nvPr>
            <p:ph idx="2" type="subTitle"/>
          </p:nvPr>
        </p:nvSpPr>
        <p:spPr>
          <a:xfrm>
            <a:off x="0" y="5661867"/>
            <a:ext cx="11604900" cy="430800"/>
          </a:xfrm>
          <a:prstGeom prst="rect">
            <a:avLst/>
          </a:prstGeom>
          <a:noFill/>
          <a:ln>
            <a:noFill/>
          </a:ln>
        </p:spPr>
        <p:txBody>
          <a:bodyPr anchorCtr="0" anchor="t" bIns="121900" lIns="121900" spcFirstLastPara="1" rIns="121900" wrap="square" tIns="121900">
            <a:noAutofit/>
          </a:bodyPr>
          <a:lstStyle>
            <a:lvl1pPr lvl="0" algn="r">
              <a:lnSpc>
                <a:spcPct val="115000"/>
              </a:lnSpc>
              <a:spcBef>
                <a:spcPts val="0"/>
              </a:spcBef>
              <a:spcAft>
                <a:spcPts val="0"/>
              </a:spcAft>
              <a:buSzPts val="1900"/>
              <a:buNone/>
              <a:defRPr sz="1900"/>
            </a:lvl1pPr>
            <a:lvl2pPr lvl="1" algn="r">
              <a:lnSpc>
                <a:spcPct val="115000"/>
              </a:lnSpc>
              <a:spcBef>
                <a:spcPts val="0"/>
              </a:spcBef>
              <a:spcAft>
                <a:spcPts val="0"/>
              </a:spcAft>
              <a:buSzPts val="1900"/>
              <a:buNone/>
              <a:defRPr/>
            </a:lvl2pPr>
            <a:lvl3pPr lvl="2" algn="r">
              <a:lnSpc>
                <a:spcPct val="115000"/>
              </a:lnSpc>
              <a:spcBef>
                <a:spcPts val="0"/>
              </a:spcBef>
              <a:spcAft>
                <a:spcPts val="0"/>
              </a:spcAft>
              <a:buSzPts val="1900"/>
              <a:buNone/>
              <a:defRPr/>
            </a:lvl3pPr>
            <a:lvl4pPr lvl="3" algn="r">
              <a:lnSpc>
                <a:spcPct val="115000"/>
              </a:lnSpc>
              <a:spcBef>
                <a:spcPts val="0"/>
              </a:spcBef>
              <a:spcAft>
                <a:spcPts val="0"/>
              </a:spcAft>
              <a:buSzPts val="1900"/>
              <a:buNone/>
              <a:defRPr/>
            </a:lvl4pPr>
            <a:lvl5pPr lvl="4" algn="r">
              <a:lnSpc>
                <a:spcPct val="115000"/>
              </a:lnSpc>
              <a:spcBef>
                <a:spcPts val="0"/>
              </a:spcBef>
              <a:spcAft>
                <a:spcPts val="0"/>
              </a:spcAft>
              <a:buSzPts val="1900"/>
              <a:buNone/>
              <a:defRPr/>
            </a:lvl5pPr>
            <a:lvl6pPr lvl="5" algn="r">
              <a:lnSpc>
                <a:spcPct val="115000"/>
              </a:lnSpc>
              <a:spcBef>
                <a:spcPts val="0"/>
              </a:spcBef>
              <a:spcAft>
                <a:spcPts val="0"/>
              </a:spcAft>
              <a:buSzPts val="1900"/>
              <a:buNone/>
              <a:defRPr/>
            </a:lvl6pPr>
            <a:lvl7pPr lvl="6" algn="r">
              <a:lnSpc>
                <a:spcPct val="115000"/>
              </a:lnSpc>
              <a:spcBef>
                <a:spcPts val="0"/>
              </a:spcBef>
              <a:spcAft>
                <a:spcPts val="0"/>
              </a:spcAft>
              <a:buSzPts val="1900"/>
              <a:buNone/>
              <a:defRPr/>
            </a:lvl7pPr>
            <a:lvl8pPr lvl="7" algn="r">
              <a:lnSpc>
                <a:spcPct val="115000"/>
              </a:lnSpc>
              <a:spcBef>
                <a:spcPts val="0"/>
              </a:spcBef>
              <a:spcAft>
                <a:spcPts val="0"/>
              </a:spcAft>
              <a:buSzPts val="1900"/>
              <a:buNone/>
              <a:defRPr/>
            </a:lvl8pPr>
            <a:lvl9pPr lvl="8" algn="r">
              <a:lnSpc>
                <a:spcPct val="115000"/>
              </a:lnSpc>
              <a:spcBef>
                <a:spcPts val="0"/>
              </a:spcBef>
              <a:spcAft>
                <a:spcPts val="0"/>
              </a:spcAft>
              <a:buSzPts val="1900"/>
              <a:buNone/>
              <a:defRPr/>
            </a:lvl9pPr>
          </a:lstStyle>
          <a:p/>
        </p:txBody>
      </p:sp>
      <p:pic>
        <p:nvPicPr>
          <p:cNvPr id="96" name="Google Shape;96;p46"/>
          <p:cNvPicPr preferRelativeResize="0"/>
          <p:nvPr/>
        </p:nvPicPr>
        <p:blipFill rotWithShape="1">
          <a:blip r:embed="rId3">
            <a:alphaModFix/>
          </a:blip>
          <a:srcRect b="0" l="0" r="0" t="0"/>
          <a:stretch/>
        </p:blipFill>
        <p:spPr>
          <a:xfrm>
            <a:off x="297095" y="430900"/>
            <a:ext cx="532143" cy="524800"/>
          </a:xfrm>
          <a:prstGeom prst="rect">
            <a:avLst/>
          </a:prstGeom>
          <a:noFill/>
          <a:ln>
            <a:noFill/>
          </a:ln>
        </p:spPr>
      </p:pic>
      <p:sp>
        <p:nvSpPr>
          <p:cNvPr id="97" name="Google Shape;97;p46"/>
          <p:cNvSpPr txBox="1"/>
          <p:nvPr>
            <p:ph type="title"/>
          </p:nvPr>
        </p:nvSpPr>
        <p:spPr>
          <a:xfrm>
            <a:off x="-8000" y="638200"/>
            <a:ext cx="12224700" cy="430800"/>
          </a:xfrm>
          <a:prstGeom prst="rect">
            <a:avLst/>
          </a:prstGeom>
          <a:noFill/>
          <a:ln>
            <a:noFill/>
          </a:ln>
        </p:spPr>
        <p:txBody>
          <a:bodyPr anchorCtr="0" anchor="t" bIns="121900" lIns="1097275" spcFirstLastPara="1" rIns="121900" wrap="square" tIns="121900">
            <a:noAutofit/>
          </a:bodyPr>
          <a:lstStyle>
            <a:lvl1pPr lvl="0" algn="l">
              <a:lnSpc>
                <a:spcPct val="100000"/>
              </a:lnSpc>
              <a:spcBef>
                <a:spcPts val="0"/>
              </a:spcBef>
              <a:spcAft>
                <a:spcPts val="0"/>
              </a:spcAft>
              <a:buSzPts val="1900"/>
              <a:buFont typeface="Roboto Light"/>
              <a:buNone/>
              <a:defRPr b="0" sz="1900">
                <a:latin typeface="Roboto Light"/>
                <a:ea typeface="Roboto Light"/>
                <a:cs typeface="Roboto Light"/>
                <a:sym typeface="Roboto Light"/>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22" Type="http://schemas.openxmlformats.org/officeDocument/2006/relationships/slideLayout" Target="../slideLayouts/slideLayout22.xml"/><Relationship Id="rId66" Type="http://schemas.openxmlformats.org/officeDocument/2006/relationships/theme" Target="../theme/theme3.xml"/><Relationship Id="rId21" Type="http://schemas.openxmlformats.org/officeDocument/2006/relationships/slideLayout" Target="../slideLayouts/slideLayout21.xml"/><Relationship Id="rId65" Type="http://schemas.openxmlformats.org/officeDocument/2006/relationships/slideLayout" Target="../slideLayouts/slideLayout6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slideLayout" Target="../slideLayouts/slideLayout67.xml"/><Relationship Id="rId3" Type="http://schemas.openxmlformats.org/officeDocument/2006/relationships/slideLayout" Target="../slideLayouts/slideLayout68.xml"/><Relationship Id="rId4" Type="http://schemas.openxmlformats.org/officeDocument/2006/relationships/slideLayout" Target="../slideLayouts/slideLayout69.xml"/><Relationship Id="rId9" Type="http://schemas.openxmlformats.org/officeDocument/2006/relationships/slideLayout" Target="../slideLayouts/slideLayout74.xml"/><Relationship Id="rId5" Type="http://schemas.openxmlformats.org/officeDocument/2006/relationships/slideLayout" Target="../slideLayouts/slideLayout70.xml"/><Relationship Id="rId6" Type="http://schemas.openxmlformats.org/officeDocument/2006/relationships/slideLayout" Target="../slideLayouts/slideLayout71.xml"/><Relationship Id="rId7" Type="http://schemas.openxmlformats.org/officeDocument/2006/relationships/slideLayout" Target="../slideLayouts/slideLayout72.xml"/><Relationship Id="rId8" Type="http://schemas.openxmlformats.org/officeDocument/2006/relationships/slideLayout" Target="../slideLayouts/slideLayout73.xml"/><Relationship Id="rId11" Type="http://schemas.openxmlformats.org/officeDocument/2006/relationships/slideLayout" Target="../slideLayouts/slideLayout76.xml"/><Relationship Id="rId10" Type="http://schemas.openxmlformats.org/officeDocument/2006/relationships/slideLayout" Target="../slideLayouts/slideLayout75.xml"/><Relationship Id="rId1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p25"/>
          <p:cNvSpPr txBox="1"/>
          <p:nvPr>
            <p:ph type="title"/>
          </p:nvPr>
        </p:nvSpPr>
        <p:spPr>
          <a:xfrm>
            <a:off x="0" y="170800"/>
            <a:ext cx="12192000" cy="763500"/>
          </a:xfrm>
          <a:prstGeom prst="rect">
            <a:avLst/>
          </a:prstGeom>
          <a:noFill/>
          <a:ln>
            <a:noFill/>
          </a:ln>
        </p:spPr>
        <p:txBody>
          <a:bodyPr anchorCtr="0" anchor="t" bIns="121900" lIns="487675" spcFirstLastPara="1" rIns="121900" wrap="square" tIns="121900">
            <a:noAutofit/>
          </a:bodyPr>
          <a:lstStyle>
            <a:lvl1pPr lvl="0" marR="0" rtl="0" algn="l">
              <a:lnSpc>
                <a:spcPct val="100000"/>
              </a:lnSpc>
              <a:spcBef>
                <a:spcPts val="0"/>
              </a:spcBef>
              <a:spcAft>
                <a:spcPts val="0"/>
              </a:spcAft>
              <a:buClr>
                <a:srgbClr val="2E5E73"/>
              </a:buClr>
              <a:buSzPts val="3200"/>
              <a:buFont typeface="Roboto"/>
              <a:buNone/>
              <a:defRPr b="1" i="0" sz="3200" u="none" cap="none" strike="noStrike">
                <a:solidFill>
                  <a:srgbClr val="2E5E73"/>
                </a:solidFill>
                <a:latin typeface="Roboto"/>
                <a:ea typeface="Roboto"/>
                <a:cs typeface="Roboto"/>
                <a:sym typeface="Roboto"/>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11" name="Google Shape;11;p25"/>
          <p:cNvSpPr txBox="1"/>
          <p:nvPr>
            <p:ph idx="1" type="body"/>
          </p:nvPr>
        </p:nvSpPr>
        <p:spPr>
          <a:xfrm>
            <a:off x="48768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15000"/>
              </a:lnSpc>
              <a:spcBef>
                <a:spcPts val="0"/>
              </a:spcBef>
              <a:spcAft>
                <a:spcPts val="0"/>
              </a:spcAft>
              <a:buClr>
                <a:srgbClr val="2E5E73"/>
              </a:buClr>
              <a:buSzPts val="2400"/>
              <a:buFont typeface="Roboto Light"/>
              <a:buChar char="●"/>
              <a:defRPr b="0" i="0" sz="2400" u="none" cap="none" strike="noStrike">
                <a:solidFill>
                  <a:srgbClr val="2E5E73"/>
                </a:solidFill>
                <a:latin typeface="Roboto Light"/>
                <a:ea typeface="Roboto Light"/>
                <a:cs typeface="Roboto Light"/>
                <a:sym typeface="Roboto Light"/>
              </a:defRPr>
            </a:lvl1pPr>
            <a:lvl2pPr indent="-349250" lvl="1" marL="914400" marR="0" rtl="0" algn="l">
              <a:lnSpc>
                <a:spcPct val="115000"/>
              </a:lnSpc>
              <a:spcBef>
                <a:spcPts val="0"/>
              </a:spcBef>
              <a:spcAft>
                <a:spcPts val="0"/>
              </a:spcAft>
              <a:buClr>
                <a:srgbClr val="2E5E73"/>
              </a:buClr>
              <a:buSzPts val="1900"/>
              <a:buFont typeface="Roboto Light"/>
              <a:buChar char="○"/>
              <a:defRPr b="0" i="0" sz="1900" u="none" cap="none" strike="noStrike">
                <a:solidFill>
                  <a:srgbClr val="2E5E73"/>
                </a:solidFill>
                <a:latin typeface="Roboto Light"/>
                <a:ea typeface="Roboto Light"/>
                <a:cs typeface="Roboto Light"/>
                <a:sym typeface="Roboto Light"/>
              </a:defRPr>
            </a:lvl2pPr>
            <a:lvl3pPr indent="-349250" lvl="2" marL="1371600" marR="0" rtl="0" algn="l">
              <a:lnSpc>
                <a:spcPct val="115000"/>
              </a:lnSpc>
              <a:spcBef>
                <a:spcPts val="0"/>
              </a:spcBef>
              <a:spcAft>
                <a:spcPts val="0"/>
              </a:spcAft>
              <a:buClr>
                <a:srgbClr val="2E5E73"/>
              </a:buClr>
              <a:buSzPts val="1900"/>
              <a:buFont typeface="Roboto Light"/>
              <a:buChar char="■"/>
              <a:defRPr b="0" i="0" sz="1900" u="none" cap="none" strike="noStrike">
                <a:solidFill>
                  <a:srgbClr val="2E5E73"/>
                </a:solidFill>
                <a:latin typeface="Roboto Light"/>
                <a:ea typeface="Roboto Light"/>
                <a:cs typeface="Roboto Light"/>
                <a:sym typeface="Roboto Light"/>
              </a:defRPr>
            </a:lvl3pPr>
            <a:lvl4pPr indent="-349250" lvl="3" marL="1828800" marR="0" rtl="0" algn="l">
              <a:lnSpc>
                <a:spcPct val="115000"/>
              </a:lnSpc>
              <a:spcBef>
                <a:spcPts val="0"/>
              </a:spcBef>
              <a:spcAft>
                <a:spcPts val="0"/>
              </a:spcAft>
              <a:buClr>
                <a:srgbClr val="2E5E73"/>
              </a:buClr>
              <a:buSzPts val="1900"/>
              <a:buFont typeface="Roboto Light"/>
              <a:buChar char="●"/>
              <a:defRPr b="0" i="0" sz="1900" u="none" cap="none" strike="noStrike">
                <a:solidFill>
                  <a:srgbClr val="2E5E73"/>
                </a:solidFill>
                <a:latin typeface="Roboto Light"/>
                <a:ea typeface="Roboto Light"/>
                <a:cs typeface="Roboto Light"/>
                <a:sym typeface="Roboto Light"/>
              </a:defRPr>
            </a:lvl4pPr>
            <a:lvl5pPr indent="-349250" lvl="4" marL="2286000" marR="0" rtl="0" algn="l">
              <a:lnSpc>
                <a:spcPct val="115000"/>
              </a:lnSpc>
              <a:spcBef>
                <a:spcPts val="0"/>
              </a:spcBef>
              <a:spcAft>
                <a:spcPts val="0"/>
              </a:spcAft>
              <a:buClr>
                <a:srgbClr val="2E5E73"/>
              </a:buClr>
              <a:buSzPts val="1900"/>
              <a:buFont typeface="Roboto Light"/>
              <a:buChar char="○"/>
              <a:defRPr b="0" i="0" sz="1900" u="none" cap="none" strike="noStrike">
                <a:solidFill>
                  <a:srgbClr val="2E5E73"/>
                </a:solidFill>
                <a:latin typeface="Roboto Light"/>
                <a:ea typeface="Roboto Light"/>
                <a:cs typeface="Roboto Light"/>
                <a:sym typeface="Roboto Light"/>
              </a:defRPr>
            </a:lvl5pPr>
            <a:lvl6pPr indent="-349250" lvl="5" marL="2743200" marR="0" rtl="0" algn="l">
              <a:lnSpc>
                <a:spcPct val="115000"/>
              </a:lnSpc>
              <a:spcBef>
                <a:spcPts val="0"/>
              </a:spcBef>
              <a:spcAft>
                <a:spcPts val="0"/>
              </a:spcAft>
              <a:buClr>
                <a:srgbClr val="2E5E73"/>
              </a:buClr>
              <a:buSzPts val="1900"/>
              <a:buFont typeface="Roboto Light"/>
              <a:buChar char="■"/>
              <a:defRPr b="0" i="0" sz="1900" u="none" cap="none" strike="noStrike">
                <a:solidFill>
                  <a:srgbClr val="2E5E73"/>
                </a:solidFill>
                <a:latin typeface="Roboto Light"/>
                <a:ea typeface="Roboto Light"/>
                <a:cs typeface="Roboto Light"/>
                <a:sym typeface="Roboto Light"/>
              </a:defRPr>
            </a:lvl6pPr>
            <a:lvl7pPr indent="-349250" lvl="6" marL="3200400" marR="0" rtl="0" algn="l">
              <a:lnSpc>
                <a:spcPct val="115000"/>
              </a:lnSpc>
              <a:spcBef>
                <a:spcPts val="0"/>
              </a:spcBef>
              <a:spcAft>
                <a:spcPts val="0"/>
              </a:spcAft>
              <a:buClr>
                <a:srgbClr val="2E5E73"/>
              </a:buClr>
              <a:buSzPts val="1900"/>
              <a:buFont typeface="Roboto Light"/>
              <a:buChar char="●"/>
              <a:defRPr b="0" i="0" sz="1900" u="none" cap="none" strike="noStrike">
                <a:solidFill>
                  <a:srgbClr val="2E5E73"/>
                </a:solidFill>
                <a:latin typeface="Roboto Light"/>
                <a:ea typeface="Roboto Light"/>
                <a:cs typeface="Roboto Light"/>
                <a:sym typeface="Roboto Light"/>
              </a:defRPr>
            </a:lvl7pPr>
            <a:lvl8pPr indent="-349250" lvl="7" marL="3657600" marR="0" rtl="0" algn="l">
              <a:lnSpc>
                <a:spcPct val="115000"/>
              </a:lnSpc>
              <a:spcBef>
                <a:spcPts val="0"/>
              </a:spcBef>
              <a:spcAft>
                <a:spcPts val="0"/>
              </a:spcAft>
              <a:buClr>
                <a:srgbClr val="2E5E73"/>
              </a:buClr>
              <a:buSzPts val="1900"/>
              <a:buFont typeface="Roboto Light"/>
              <a:buChar char="○"/>
              <a:defRPr b="0" i="0" sz="1900" u="none" cap="none" strike="noStrike">
                <a:solidFill>
                  <a:srgbClr val="2E5E73"/>
                </a:solidFill>
                <a:latin typeface="Roboto Light"/>
                <a:ea typeface="Roboto Light"/>
                <a:cs typeface="Roboto Light"/>
                <a:sym typeface="Roboto Light"/>
              </a:defRPr>
            </a:lvl8pPr>
            <a:lvl9pPr indent="-349250" lvl="8" marL="4114800" marR="0" rtl="0" algn="l">
              <a:lnSpc>
                <a:spcPct val="115000"/>
              </a:lnSpc>
              <a:spcBef>
                <a:spcPts val="0"/>
              </a:spcBef>
              <a:spcAft>
                <a:spcPts val="0"/>
              </a:spcAft>
              <a:buClr>
                <a:srgbClr val="2E5E73"/>
              </a:buClr>
              <a:buSzPts val="1900"/>
              <a:buFont typeface="Roboto Light"/>
              <a:buChar char="■"/>
              <a:defRPr b="0" i="0" sz="1900" u="none" cap="none" strike="noStrike">
                <a:solidFill>
                  <a:srgbClr val="2E5E73"/>
                </a:solidFill>
                <a:latin typeface="Roboto Light"/>
                <a:ea typeface="Roboto Light"/>
                <a:cs typeface="Roboto Light"/>
                <a:sym typeface="Roboto Ligh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8" name="Shape 828"/>
        <p:cNvGrpSpPr/>
        <p:nvPr/>
      </p:nvGrpSpPr>
      <p:grpSpPr>
        <a:xfrm>
          <a:off x="0" y="0"/>
          <a:ext cx="0" cy="0"/>
          <a:chOff x="0" y="0"/>
          <a:chExt cx="0" cy="0"/>
        </a:xfrm>
      </p:grpSpPr>
      <p:sp>
        <p:nvSpPr>
          <p:cNvPr id="829" name="Google Shape;829;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30" name="Google Shape;830;p2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31" name="Google Shape;831;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32" name="Google Shape;832;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33" name="Google Shape;833;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ct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0.xml"/><Relationship Id="rId3" Type="http://schemas.openxmlformats.org/officeDocument/2006/relationships/image" Target="../media/image5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1.xml"/><Relationship Id="rId3" Type="http://schemas.openxmlformats.org/officeDocument/2006/relationships/image" Target="../media/image5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2.xml"/><Relationship Id="rId3" Type="http://schemas.openxmlformats.org/officeDocument/2006/relationships/image" Target="../media/image5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3.xml"/><Relationship Id="rId3" Type="http://schemas.openxmlformats.org/officeDocument/2006/relationships/image" Target="../media/image5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50.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7.xml"/><Relationship Id="rId3" Type="http://schemas.openxmlformats.org/officeDocument/2006/relationships/image" Target="../media/image5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8.xml"/><Relationship Id="rId3" Type="http://schemas.openxmlformats.org/officeDocument/2006/relationships/image" Target="../media/image5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9.xml"/><Relationship Id="rId3"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82D49"/>
        </a:solidFill>
      </p:bgPr>
    </p:bg>
    <p:spTree>
      <p:nvGrpSpPr>
        <p:cNvPr id="906" name="Shape 906"/>
        <p:cNvGrpSpPr/>
        <p:nvPr/>
      </p:nvGrpSpPr>
      <p:grpSpPr>
        <a:xfrm>
          <a:off x="0" y="0"/>
          <a:ext cx="0" cy="0"/>
          <a:chOff x="0" y="0"/>
          <a:chExt cx="0" cy="0"/>
        </a:xfrm>
      </p:grpSpPr>
      <p:sp>
        <p:nvSpPr>
          <p:cNvPr id="907" name="Google Shape;907;p1"/>
          <p:cNvSpPr txBox="1"/>
          <p:nvPr/>
        </p:nvSpPr>
        <p:spPr>
          <a:xfrm>
            <a:off x="5509450" y="1101425"/>
            <a:ext cx="3158100" cy="492600"/>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0"/>
              </a:spcBef>
              <a:spcAft>
                <a:spcPts val="2100"/>
              </a:spcAft>
              <a:buClr>
                <a:srgbClr val="000000"/>
              </a:buClr>
              <a:buSzPts val="1600"/>
              <a:buFont typeface="Arial"/>
              <a:buNone/>
            </a:pPr>
            <a:r>
              <a:rPr b="1" i="0" lang="en-US" sz="1600" u="none" cap="none" strike="noStrike">
                <a:solidFill>
                  <a:schemeClr val="lt1"/>
                </a:solidFill>
                <a:latin typeface="Roboto"/>
                <a:ea typeface="Roboto"/>
                <a:cs typeface="Roboto"/>
                <a:sym typeface="Roboto"/>
              </a:rPr>
              <a:t>AI Boot Camp </a:t>
            </a:r>
            <a:r>
              <a:rPr b="1" i="0" lang="en-US" sz="1600" u="none" cap="none" strike="noStrike">
                <a:solidFill>
                  <a:srgbClr val="FCB912"/>
                </a:solidFill>
                <a:latin typeface="Roboto"/>
                <a:ea typeface="Roboto"/>
                <a:cs typeface="Roboto"/>
                <a:sym typeface="Roboto"/>
              </a:rPr>
              <a:t>Project 1</a:t>
            </a:r>
            <a:endParaRPr b="1" i="0" sz="1600" u="none" cap="none" strike="noStrike">
              <a:solidFill>
                <a:srgbClr val="FCB912"/>
              </a:solidFill>
              <a:latin typeface="Roboto"/>
              <a:ea typeface="Roboto"/>
              <a:cs typeface="Roboto"/>
              <a:sym typeface="Roboto"/>
            </a:endParaRPr>
          </a:p>
        </p:txBody>
      </p:sp>
      <p:sp>
        <p:nvSpPr>
          <p:cNvPr id="908" name="Google Shape;908;p1"/>
          <p:cNvSpPr txBox="1"/>
          <p:nvPr>
            <p:ph type="title"/>
          </p:nvPr>
        </p:nvSpPr>
        <p:spPr>
          <a:xfrm>
            <a:off x="5144832" y="1946466"/>
            <a:ext cx="6752200" cy="3618589"/>
          </a:xfrm>
          <a:prstGeom prst="rect">
            <a:avLst/>
          </a:prstGeom>
          <a:noFill/>
          <a:ln>
            <a:noFill/>
          </a:ln>
        </p:spPr>
        <p:txBody>
          <a:bodyPr anchorCtr="0" anchor="t" bIns="121900" lIns="487675" spcFirstLastPara="1" rIns="121900" wrap="square" tIns="121900">
            <a:noAutofit/>
          </a:bodyPr>
          <a:lstStyle/>
          <a:p>
            <a:pPr indent="0" lvl="0" marL="0" rtl="0" algn="l">
              <a:lnSpc>
                <a:spcPct val="100000"/>
              </a:lnSpc>
              <a:spcBef>
                <a:spcPts val="0"/>
              </a:spcBef>
              <a:spcAft>
                <a:spcPts val="0"/>
              </a:spcAft>
              <a:buSzPts val="1300"/>
              <a:buNone/>
            </a:pPr>
            <a:r>
              <a:rPr b="0" lang="en-US" sz="4400">
                <a:solidFill>
                  <a:schemeClr val="lt1"/>
                </a:solidFill>
                <a:latin typeface="Roboto Medium"/>
                <a:ea typeface="Roboto Medium"/>
                <a:cs typeface="Roboto Medium"/>
                <a:sym typeface="Roboto Medium"/>
              </a:rPr>
              <a:t>Solar Proposal – A Project to Identify Promising Stock Opportunities</a:t>
            </a:r>
            <a:endParaRPr b="0" sz="4400">
              <a:solidFill>
                <a:schemeClr val="lt1"/>
              </a:solidFill>
              <a:latin typeface="Roboto Medium"/>
              <a:ea typeface="Roboto Medium"/>
              <a:cs typeface="Roboto Medium"/>
              <a:sym typeface="Roboto Medium"/>
            </a:endParaRPr>
          </a:p>
        </p:txBody>
      </p:sp>
      <p:sp>
        <p:nvSpPr>
          <p:cNvPr id="909" name="Google Shape;909;p1"/>
          <p:cNvSpPr txBox="1"/>
          <p:nvPr/>
        </p:nvSpPr>
        <p:spPr>
          <a:xfrm>
            <a:off x="292750" y="4940987"/>
            <a:ext cx="5216700" cy="1631175"/>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Roboto Medium"/>
                <a:ea typeface="Roboto Medium"/>
                <a:cs typeface="Roboto Medium"/>
                <a:sym typeface="Roboto Medium"/>
              </a:rPr>
              <a:t>Team Members:</a:t>
            </a:r>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Roboto Medium"/>
                <a:ea typeface="Roboto Medium"/>
                <a:cs typeface="Roboto Medium"/>
                <a:sym typeface="Roboto Medium"/>
              </a:rPr>
              <a:t>Gale Gates</a:t>
            </a:r>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Roboto Medium"/>
                <a:ea typeface="Roboto Medium"/>
                <a:cs typeface="Roboto Medium"/>
                <a:sym typeface="Roboto Medium"/>
              </a:rPr>
              <a:t>Steven Hill</a:t>
            </a:r>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Roboto Medium"/>
                <a:ea typeface="Roboto Medium"/>
                <a:cs typeface="Roboto Medium"/>
                <a:sym typeface="Roboto Medium"/>
              </a:rPr>
              <a:t>Tatiana Lee</a:t>
            </a:r>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Roboto Medium"/>
                <a:ea typeface="Roboto Medium"/>
                <a:cs typeface="Roboto Medium"/>
                <a:sym typeface="Roboto Medium"/>
              </a:rPr>
              <a:t>Terry Welsh</a:t>
            </a:r>
            <a:endParaRPr/>
          </a:p>
        </p:txBody>
      </p:sp>
      <p:cxnSp>
        <p:nvCxnSpPr>
          <p:cNvPr id="910" name="Google Shape;910;p1"/>
          <p:cNvCxnSpPr/>
          <p:nvPr/>
        </p:nvCxnSpPr>
        <p:spPr>
          <a:xfrm>
            <a:off x="4929900" y="1594025"/>
            <a:ext cx="7262100" cy="0"/>
          </a:xfrm>
          <a:prstGeom prst="straightConnector1">
            <a:avLst/>
          </a:prstGeom>
          <a:noFill/>
          <a:ln cap="flat" cmpd="sng" w="19050">
            <a:solidFill>
              <a:schemeClr val="lt1"/>
            </a:solidFill>
            <a:prstDash val="solid"/>
            <a:round/>
            <a:headEnd len="sm" w="sm" type="none"/>
            <a:tailEnd len="med" w="med" type="oval"/>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7"/>
                                        </p:tgtEl>
                                        <p:attrNameLst>
                                          <p:attrName>style.visibility</p:attrName>
                                        </p:attrNameLst>
                                      </p:cBhvr>
                                      <p:to>
                                        <p:strVal val="visible"/>
                                      </p:to>
                                    </p:set>
                                    <p:animEffect filter="fade" transition="in">
                                      <p:cBhvr>
                                        <p:cTn dur="1000"/>
                                        <p:tgtEl>
                                          <p:spTgt spid="907"/>
                                        </p:tgtEl>
                                      </p:cBhvr>
                                    </p:animEffect>
                                  </p:childTnLst>
                                </p:cTn>
                              </p:par>
                              <p:par>
                                <p:cTn fill="hold" nodeType="withEffect" presetClass="entr" presetID="10" presetSubtype="0">
                                  <p:stCondLst>
                                    <p:cond delay="0"/>
                                  </p:stCondLst>
                                  <p:childTnLst>
                                    <p:set>
                                      <p:cBhvr>
                                        <p:cTn dur="1" fill="hold">
                                          <p:stCondLst>
                                            <p:cond delay="0"/>
                                          </p:stCondLst>
                                        </p:cTn>
                                        <p:tgtEl>
                                          <p:spTgt spid="908"/>
                                        </p:tgtEl>
                                        <p:attrNameLst>
                                          <p:attrName>style.visibility</p:attrName>
                                        </p:attrNameLst>
                                      </p:cBhvr>
                                      <p:to>
                                        <p:strVal val="visible"/>
                                      </p:to>
                                    </p:set>
                                    <p:animEffect filter="fade" transition="in">
                                      <p:cBhvr>
                                        <p:cTn dur="1000"/>
                                        <p:tgtEl>
                                          <p:spTgt spid="908"/>
                                        </p:tgtEl>
                                      </p:cBhvr>
                                    </p:animEffect>
                                  </p:childTnLst>
                                </p:cTn>
                              </p:par>
                              <p:par>
                                <p:cTn fill="hold" nodeType="withEffect" presetClass="entr" presetID="10" presetSubtype="0">
                                  <p:stCondLst>
                                    <p:cond delay="0"/>
                                  </p:stCondLst>
                                  <p:childTnLst>
                                    <p:set>
                                      <p:cBhvr>
                                        <p:cTn dur="1" fill="hold">
                                          <p:stCondLst>
                                            <p:cond delay="0"/>
                                          </p:stCondLst>
                                        </p:cTn>
                                        <p:tgtEl>
                                          <p:spTgt spid="909"/>
                                        </p:tgtEl>
                                        <p:attrNameLst>
                                          <p:attrName>style.visibility</p:attrName>
                                        </p:attrNameLst>
                                      </p:cBhvr>
                                      <p:to>
                                        <p:strVal val="visible"/>
                                      </p:to>
                                    </p:set>
                                    <p:animEffect filter="fade" transition="in">
                                      <p:cBhvr>
                                        <p:cTn dur="1000"/>
                                        <p:tgtEl>
                                          <p:spTgt spid="9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pic>
        <p:nvPicPr>
          <p:cNvPr id="978" name="Google Shape;978;p8"/>
          <p:cNvPicPr preferRelativeResize="0"/>
          <p:nvPr/>
        </p:nvPicPr>
        <p:blipFill>
          <a:blip r:embed="rId3">
            <a:alphaModFix/>
          </a:blip>
          <a:stretch>
            <a:fillRect/>
          </a:stretch>
        </p:blipFill>
        <p:spPr>
          <a:xfrm>
            <a:off x="950976" y="1847088"/>
            <a:ext cx="10287000" cy="4453128"/>
          </a:xfrm>
          <a:prstGeom prst="rect">
            <a:avLst/>
          </a:prstGeom>
          <a:noFill/>
          <a:ln>
            <a:noFill/>
          </a:ln>
        </p:spPr>
      </p:pic>
      <p:sp>
        <p:nvSpPr>
          <p:cNvPr id="979" name="Google Shape;979;p8"/>
          <p:cNvSpPr txBox="1"/>
          <p:nvPr>
            <p:ph type="title"/>
          </p:nvPr>
        </p:nvSpPr>
        <p:spPr>
          <a:xfrm>
            <a:off x="415600" y="593367"/>
            <a:ext cx="11360700" cy="763500"/>
          </a:xfrm>
          <a:prstGeom prst="rect">
            <a:avLst/>
          </a:prstGeom>
          <a:noFill/>
          <a:ln>
            <a:noFill/>
          </a:ln>
        </p:spPr>
        <p:txBody>
          <a:bodyPr anchorCtr="0" anchor="t" bIns="121900" lIns="487675" spcFirstLastPara="1" rIns="121900" wrap="square" tIns="121900">
            <a:noAutofit/>
          </a:bodyPr>
          <a:lstStyle/>
          <a:p>
            <a:pPr indent="0" lvl="0" marL="0" rtl="0" algn="ctr">
              <a:lnSpc>
                <a:spcPct val="100000"/>
              </a:lnSpc>
              <a:spcBef>
                <a:spcPts val="0"/>
              </a:spcBef>
              <a:spcAft>
                <a:spcPts val="0"/>
              </a:spcAft>
              <a:buSzPts val="3200"/>
              <a:buNone/>
            </a:pPr>
            <a:r>
              <a:rPr b="1" lang="en-US" sz="3200">
                <a:solidFill>
                  <a:srgbClr val="2E5E73"/>
                </a:solidFill>
                <a:latin typeface="Roboto"/>
                <a:ea typeface="Roboto"/>
                <a:cs typeface="Roboto"/>
                <a:sym typeface="Roboto"/>
              </a:rPr>
              <a:t>Daqo New Energy Corp. (DQ)</a:t>
            </a:r>
            <a:endParaRPr b="1" sz="3200">
              <a:solidFill>
                <a:srgbClr val="2E5E73"/>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pic>
        <p:nvPicPr>
          <p:cNvPr id="984" name="Google Shape;984;p9"/>
          <p:cNvPicPr preferRelativeResize="0"/>
          <p:nvPr/>
        </p:nvPicPr>
        <p:blipFill>
          <a:blip r:embed="rId3">
            <a:alphaModFix/>
          </a:blip>
          <a:stretch>
            <a:fillRect/>
          </a:stretch>
        </p:blipFill>
        <p:spPr>
          <a:xfrm>
            <a:off x="950976" y="1847088"/>
            <a:ext cx="10286998" cy="4453128"/>
          </a:xfrm>
          <a:prstGeom prst="rect">
            <a:avLst/>
          </a:prstGeom>
          <a:noFill/>
          <a:ln>
            <a:noFill/>
          </a:ln>
        </p:spPr>
      </p:pic>
      <p:sp>
        <p:nvSpPr>
          <p:cNvPr id="985" name="Google Shape;985;p9"/>
          <p:cNvSpPr txBox="1"/>
          <p:nvPr>
            <p:ph type="title"/>
          </p:nvPr>
        </p:nvSpPr>
        <p:spPr>
          <a:xfrm>
            <a:off x="415600" y="593367"/>
            <a:ext cx="11360700" cy="763500"/>
          </a:xfrm>
          <a:prstGeom prst="rect">
            <a:avLst/>
          </a:prstGeom>
          <a:noFill/>
          <a:ln>
            <a:noFill/>
          </a:ln>
        </p:spPr>
        <p:txBody>
          <a:bodyPr anchorCtr="0" anchor="t" bIns="121900" lIns="487675" spcFirstLastPara="1" rIns="121900" wrap="square" tIns="121900">
            <a:noAutofit/>
          </a:bodyPr>
          <a:lstStyle/>
          <a:p>
            <a:pPr indent="0" lvl="0" marL="0" rtl="0" algn="ctr">
              <a:lnSpc>
                <a:spcPct val="100000"/>
              </a:lnSpc>
              <a:spcBef>
                <a:spcPts val="0"/>
              </a:spcBef>
              <a:spcAft>
                <a:spcPts val="0"/>
              </a:spcAft>
              <a:buSzPts val="3200"/>
              <a:buNone/>
            </a:pPr>
            <a:r>
              <a:rPr b="1" lang="en-US" sz="3200">
                <a:solidFill>
                  <a:srgbClr val="2E5E73"/>
                </a:solidFill>
                <a:latin typeface="Roboto"/>
                <a:ea typeface="Roboto"/>
                <a:cs typeface="Roboto"/>
                <a:sym typeface="Roboto"/>
              </a:rPr>
              <a:t>Enphase Energy, Inc. (ENPH)</a:t>
            </a:r>
            <a:endParaRPr b="1" sz="3200">
              <a:solidFill>
                <a:srgbClr val="2E5E73"/>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89" name="Shape 989"/>
        <p:cNvGrpSpPr/>
        <p:nvPr/>
      </p:nvGrpSpPr>
      <p:grpSpPr>
        <a:xfrm>
          <a:off x="0" y="0"/>
          <a:ext cx="0" cy="0"/>
          <a:chOff x="0" y="0"/>
          <a:chExt cx="0" cy="0"/>
        </a:xfrm>
      </p:grpSpPr>
      <p:pic>
        <p:nvPicPr>
          <p:cNvPr id="990" name="Google Shape;990;p11"/>
          <p:cNvPicPr preferRelativeResize="0"/>
          <p:nvPr/>
        </p:nvPicPr>
        <p:blipFill>
          <a:blip r:embed="rId3">
            <a:alphaModFix/>
          </a:blip>
          <a:stretch>
            <a:fillRect/>
          </a:stretch>
        </p:blipFill>
        <p:spPr>
          <a:xfrm>
            <a:off x="950976" y="1847088"/>
            <a:ext cx="10287000" cy="4453128"/>
          </a:xfrm>
          <a:prstGeom prst="rect">
            <a:avLst/>
          </a:prstGeom>
          <a:noFill/>
          <a:ln>
            <a:noFill/>
          </a:ln>
        </p:spPr>
      </p:pic>
      <p:sp>
        <p:nvSpPr>
          <p:cNvPr id="991" name="Google Shape;991;p11"/>
          <p:cNvSpPr txBox="1"/>
          <p:nvPr>
            <p:ph type="title"/>
          </p:nvPr>
        </p:nvSpPr>
        <p:spPr>
          <a:xfrm>
            <a:off x="415600" y="593367"/>
            <a:ext cx="11360700" cy="763500"/>
          </a:xfrm>
          <a:prstGeom prst="rect">
            <a:avLst/>
          </a:prstGeom>
          <a:noFill/>
          <a:ln>
            <a:noFill/>
          </a:ln>
        </p:spPr>
        <p:txBody>
          <a:bodyPr anchorCtr="0" anchor="t" bIns="121900" lIns="487675" spcFirstLastPara="1" rIns="121900" wrap="square" tIns="121900">
            <a:noAutofit/>
          </a:bodyPr>
          <a:lstStyle/>
          <a:p>
            <a:pPr indent="0" lvl="0" marL="0" rtl="0" algn="ctr">
              <a:lnSpc>
                <a:spcPct val="100000"/>
              </a:lnSpc>
              <a:spcBef>
                <a:spcPts val="0"/>
              </a:spcBef>
              <a:spcAft>
                <a:spcPts val="0"/>
              </a:spcAft>
              <a:buSzPts val="3200"/>
              <a:buNone/>
            </a:pPr>
            <a:r>
              <a:rPr b="1" lang="en-US" sz="3200">
                <a:solidFill>
                  <a:srgbClr val="2E5E73"/>
                </a:solidFill>
                <a:latin typeface="Roboto"/>
                <a:ea typeface="Roboto"/>
                <a:cs typeface="Roboto"/>
                <a:sym typeface="Roboto"/>
              </a:rPr>
              <a:t>JinkoSolar Holding Co., Ltd. (JKS)</a:t>
            </a:r>
            <a:endParaRPr b="1" sz="3200">
              <a:solidFill>
                <a:srgbClr val="2E5E73"/>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95" name="Shape 995"/>
        <p:cNvGrpSpPr/>
        <p:nvPr/>
      </p:nvGrpSpPr>
      <p:grpSpPr>
        <a:xfrm>
          <a:off x="0" y="0"/>
          <a:ext cx="0" cy="0"/>
          <a:chOff x="0" y="0"/>
          <a:chExt cx="0" cy="0"/>
        </a:xfrm>
      </p:grpSpPr>
      <p:pic>
        <p:nvPicPr>
          <p:cNvPr id="996" name="Google Shape;996;p13"/>
          <p:cNvPicPr preferRelativeResize="0"/>
          <p:nvPr/>
        </p:nvPicPr>
        <p:blipFill>
          <a:blip r:embed="rId3">
            <a:alphaModFix/>
          </a:blip>
          <a:stretch>
            <a:fillRect/>
          </a:stretch>
        </p:blipFill>
        <p:spPr>
          <a:xfrm>
            <a:off x="950976" y="1847088"/>
            <a:ext cx="10287000" cy="4453128"/>
          </a:xfrm>
          <a:prstGeom prst="rect">
            <a:avLst/>
          </a:prstGeom>
          <a:noFill/>
          <a:ln>
            <a:noFill/>
          </a:ln>
        </p:spPr>
      </p:pic>
      <p:sp>
        <p:nvSpPr>
          <p:cNvPr id="997" name="Google Shape;997;p13"/>
          <p:cNvSpPr txBox="1"/>
          <p:nvPr>
            <p:ph type="title"/>
          </p:nvPr>
        </p:nvSpPr>
        <p:spPr>
          <a:xfrm>
            <a:off x="415600" y="593367"/>
            <a:ext cx="11360700" cy="763500"/>
          </a:xfrm>
          <a:prstGeom prst="rect">
            <a:avLst/>
          </a:prstGeom>
          <a:noFill/>
          <a:ln>
            <a:noFill/>
          </a:ln>
        </p:spPr>
        <p:txBody>
          <a:bodyPr anchorCtr="0" anchor="t" bIns="121900" lIns="487675" spcFirstLastPara="1" rIns="121900" wrap="square" tIns="121900">
            <a:noAutofit/>
          </a:bodyPr>
          <a:lstStyle/>
          <a:p>
            <a:pPr indent="0" lvl="0" marL="0" rtl="0" algn="ctr">
              <a:lnSpc>
                <a:spcPct val="100000"/>
              </a:lnSpc>
              <a:spcBef>
                <a:spcPts val="0"/>
              </a:spcBef>
              <a:spcAft>
                <a:spcPts val="0"/>
              </a:spcAft>
              <a:buSzPts val="3200"/>
              <a:buNone/>
            </a:pPr>
            <a:r>
              <a:rPr b="1" lang="en-US" sz="3200">
                <a:solidFill>
                  <a:srgbClr val="2E5E73"/>
                </a:solidFill>
                <a:latin typeface="Roboto"/>
                <a:ea typeface="Roboto"/>
                <a:cs typeface="Roboto"/>
                <a:sym typeface="Roboto"/>
              </a:rPr>
              <a:t>SunPower Corporation (SPWR)</a:t>
            </a:r>
            <a:endParaRPr b="1" sz="3200">
              <a:solidFill>
                <a:srgbClr val="2E5E73"/>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g26f1bd8dd5a_0_8"/>
          <p:cNvSpPr/>
          <p:nvPr/>
        </p:nvSpPr>
        <p:spPr>
          <a:xfrm>
            <a:off x="426000" y="2193125"/>
            <a:ext cx="11352300" cy="4236300"/>
          </a:xfrm>
          <a:prstGeom prst="rect">
            <a:avLst/>
          </a:prstGeom>
          <a:solidFill>
            <a:srgbClr val="F2F2F2"/>
          </a:solidFill>
          <a:ln>
            <a:noFill/>
          </a:ln>
        </p:spPr>
        <p:txBody>
          <a:bodyPr anchorCtr="0" anchor="ctr" bIns="121900" lIns="121900" spcFirstLastPara="1" rIns="121900" wrap="square" tIns="121900">
            <a:noAutofit/>
          </a:bodyPr>
          <a:lstStyle/>
          <a:p>
            <a:pPr indent="0" lvl="0" marL="0" rtl="0" algn="l">
              <a:spcBef>
                <a:spcPts val="0"/>
              </a:spcBef>
              <a:spcAft>
                <a:spcPts val="0"/>
              </a:spcAft>
              <a:buClr>
                <a:srgbClr val="000000"/>
              </a:buClr>
              <a:buSzPts val="1400"/>
              <a:buFont typeface="Arial"/>
              <a:buNone/>
            </a:pPr>
            <a:r>
              <a:rPr lang="en-US" sz="2200">
                <a:solidFill>
                  <a:srgbClr val="0D0D0D"/>
                </a:solidFill>
                <a:latin typeface="Roboto"/>
                <a:ea typeface="Roboto"/>
                <a:cs typeface="Roboto"/>
                <a:sym typeface="Roboto"/>
              </a:rPr>
              <a:t>Summary:</a:t>
            </a:r>
            <a:br>
              <a:rPr lang="en-US" sz="2200">
                <a:solidFill>
                  <a:srgbClr val="0D0D0D"/>
                </a:solidFill>
                <a:latin typeface="Roboto"/>
                <a:ea typeface="Roboto"/>
                <a:cs typeface="Roboto"/>
                <a:sym typeface="Roboto"/>
              </a:rPr>
            </a:br>
            <a:br>
              <a:rPr lang="en-US" sz="2200">
                <a:solidFill>
                  <a:srgbClr val="0D0D0D"/>
                </a:solidFill>
                <a:latin typeface="Roboto"/>
                <a:ea typeface="Roboto"/>
                <a:cs typeface="Roboto"/>
                <a:sym typeface="Roboto"/>
              </a:rPr>
            </a:br>
            <a:r>
              <a:rPr lang="en-US" sz="2200">
                <a:solidFill>
                  <a:srgbClr val="0D0D0D"/>
                </a:solidFill>
                <a:latin typeface="Roboto"/>
                <a:ea typeface="Roboto"/>
                <a:cs typeface="Roboto"/>
                <a:sym typeface="Roboto"/>
              </a:rPr>
              <a:t>The analysis of the stock trends from 2020 to 2024 provides insights into the performance of each company over the specified period. CSIQ demonstrated an initial increase in 2021 but experienced a continuous decline in subsequent years. DQ, ENPH, and FSLR showed promising growth initially, but their performance faltered in the later years, resulting in a mixed trajectory. JKS experienced growth until 2022, followed by a downturn, while SEDG saw significant growth in 2021 but faced a sharp decline afterward. SPWR exhibited substantial growth until 2021, but its performance declined sharply thereafter. Overall, the trends suggest varying degrees of success and challenges for each company.</a:t>
            </a:r>
            <a:endParaRPr sz="2200">
              <a:solidFill>
                <a:srgbClr val="0D0D0D"/>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sz="2200">
              <a:solidFill>
                <a:srgbClr val="0D0D0D"/>
              </a:solidFill>
              <a:latin typeface="Roboto"/>
              <a:ea typeface="Roboto"/>
              <a:cs typeface="Roboto"/>
              <a:sym typeface="Roboto"/>
            </a:endParaRPr>
          </a:p>
        </p:txBody>
      </p:sp>
      <p:sp>
        <p:nvSpPr>
          <p:cNvPr id="1004" name="Google Shape;1004;g26f1bd8dd5a_0_8"/>
          <p:cNvSpPr/>
          <p:nvPr/>
        </p:nvSpPr>
        <p:spPr>
          <a:xfrm>
            <a:off x="425998" y="445800"/>
            <a:ext cx="11352300" cy="911100"/>
          </a:xfrm>
          <a:prstGeom prst="rect">
            <a:avLst/>
          </a:prstGeom>
          <a:solidFill>
            <a:srgbClr val="082D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Which Stock is Trending Up or Down?</a:t>
            </a:r>
            <a:endParaRPr b="1" i="0" sz="1800" u="none" cap="none" strike="noStrik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14"/>
          <p:cNvSpPr/>
          <p:nvPr/>
        </p:nvSpPr>
        <p:spPr>
          <a:xfrm>
            <a:off x="426000" y="2193125"/>
            <a:ext cx="11352300" cy="4533900"/>
          </a:xfrm>
          <a:prstGeom prst="rect">
            <a:avLst/>
          </a:prstGeom>
          <a:solidFill>
            <a:srgbClr val="F2F2F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14"/>
          <p:cNvSpPr/>
          <p:nvPr/>
        </p:nvSpPr>
        <p:spPr>
          <a:xfrm>
            <a:off x="425997" y="445800"/>
            <a:ext cx="11185899" cy="881555"/>
          </a:xfrm>
          <a:prstGeom prst="rect">
            <a:avLst/>
          </a:prstGeom>
          <a:solidFill>
            <a:srgbClr val="082D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What stock is likely to perform the best over the next 6 months based on historical data?</a:t>
            </a:r>
            <a:endParaRPr b="1" i="0" sz="1800" u="none" cap="none" strike="noStrike">
              <a:solidFill>
                <a:schemeClr val="lt1"/>
              </a:solidFill>
              <a:latin typeface="Arial"/>
              <a:ea typeface="Arial"/>
              <a:cs typeface="Arial"/>
              <a:sym typeface="Arial"/>
            </a:endParaRPr>
          </a:p>
        </p:txBody>
      </p:sp>
      <p:sp>
        <p:nvSpPr>
          <p:cNvPr id="1012" name="Google Shape;1012;p14"/>
          <p:cNvSpPr txBox="1"/>
          <p:nvPr/>
        </p:nvSpPr>
        <p:spPr>
          <a:xfrm>
            <a:off x="426000" y="1607350"/>
            <a:ext cx="11298600" cy="434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800"/>
              <a:buFont typeface="Arial"/>
              <a:buNone/>
            </a:pPr>
            <a:r>
              <a:rPr b="1" i="0" lang="en-US" sz="1800" u="none" cap="none" strike="noStrike">
                <a:solidFill>
                  <a:srgbClr val="000000"/>
                </a:solidFill>
                <a:latin typeface="Roboto"/>
                <a:ea typeface="Roboto"/>
                <a:cs typeface="Roboto"/>
                <a:sym typeface="Roboto"/>
              </a:rPr>
              <a:t>Provide a summary of the results with the supporting visualizations (at least 2 per question)</a:t>
            </a:r>
            <a:endParaRPr b="1" i="0" sz="1800" u="none" cap="none" strike="noStrike">
              <a:solidFill>
                <a:srgbClr val="082D49"/>
              </a:solidFill>
              <a:latin typeface="Roboto"/>
              <a:ea typeface="Roboto"/>
              <a:cs typeface="Roboto"/>
              <a:sym typeface="Roboto"/>
            </a:endParaRPr>
          </a:p>
        </p:txBody>
      </p:sp>
      <p:sp>
        <p:nvSpPr>
          <p:cNvPr id="1013" name="Google Shape;1013;p14"/>
          <p:cNvSpPr txBox="1"/>
          <p:nvPr/>
        </p:nvSpPr>
        <p:spPr>
          <a:xfrm>
            <a:off x="425999" y="2241950"/>
            <a:ext cx="11352300" cy="17085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2400"/>
              <a:buFont typeface="Arial"/>
              <a:buNone/>
            </a:pPr>
            <a:r>
              <a:rPr b="0" i="0" lang="en-US" sz="2200" u="none" cap="none" strike="noStrike">
                <a:solidFill>
                  <a:srgbClr val="0D0D0D"/>
                </a:solidFill>
                <a:latin typeface="Roboto"/>
                <a:ea typeface="Roboto"/>
                <a:cs typeface="Roboto"/>
                <a:sym typeface="Roboto"/>
              </a:rPr>
              <a:t>This question delves into predicting future stock performance using historical data analysis. By leveraging past trends and market patterns, the project seeks to recommend stocks with promising potential for the next 6 months.</a:t>
            </a:r>
            <a:endParaRPr b="0" i="0" sz="2200" u="none" cap="none" strike="noStrike">
              <a:solidFill>
                <a:srgbClr val="0D0D0D"/>
              </a:solidFill>
              <a:latin typeface="Roboto"/>
              <a:ea typeface="Roboto"/>
              <a:cs typeface="Roboto"/>
              <a:sym typeface="Roboto"/>
            </a:endParaRPr>
          </a:p>
          <a:p>
            <a:pPr indent="0" lvl="0" marL="0" marR="0" rtl="0" algn="l">
              <a:lnSpc>
                <a:spcPct val="90000"/>
              </a:lnSpc>
              <a:spcBef>
                <a:spcPts val="0"/>
              </a:spcBef>
              <a:spcAft>
                <a:spcPts val="0"/>
              </a:spcAft>
              <a:buClr>
                <a:srgbClr val="000000"/>
              </a:buClr>
              <a:buSzPts val="2400"/>
              <a:buFont typeface="Arial"/>
              <a:buNone/>
            </a:pPr>
            <a:r>
              <a:t/>
            </a:r>
            <a:endParaRPr sz="2200">
              <a:solidFill>
                <a:srgbClr val="0D0D0D"/>
              </a:solidFill>
              <a:latin typeface="Roboto"/>
              <a:ea typeface="Roboto"/>
              <a:cs typeface="Roboto"/>
              <a:sym typeface="Roboto"/>
            </a:endParaRPr>
          </a:p>
          <a:p>
            <a:pPr indent="0" lvl="0" marL="0" marR="0" rtl="0" algn="l">
              <a:lnSpc>
                <a:spcPct val="90000"/>
              </a:lnSpc>
              <a:spcBef>
                <a:spcPts val="0"/>
              </a:spcBef>
              <a:spcAft>
                <a:spcPts val="0"/>
              </a:spcAft>
              <a:buClr>
                <a:srgbClr val="000000"/>
              </a:buClr>
              <a:buSzPts val="2400"/>
              <a:buFont typeface="Arial"/>
              <a:buNone/>
            </a:pPr>
            <a:r>
              <a:rPr b="1" lang="en-US" sz="2200">
                <a:solidFill>
                  <a:srgbClr val="0D0D0D"/>
                </a:solidFill>
                <a:latin typeface="Roboto"/>
                <a:ea typeface="Roboto"/>
                <a:cs typeface="Roboto"/>
                <a:sym typeface="Roboto"/>
              </a:rPr>
              <a:t>Forecasts to follow:</a:t>
            </a:r>
            <a:endParaRPr b="1" sz="2200">
              <a:solidFill>
                <a:srgbClr val="0D0D0D"/>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5"/>
          <p:cNvSpPr txBox="1"/>
          <p:nvPr>
            <p:ph type="title"/>
          </p:nvPr>
        </p:nvSpPr>
        <p:spPr>
          <a:xfrm>
            <a:off x="415600" y="593367"/>
            <a:ext cx="11360700" cy="763500"/>
          </a:xfrm>
          <a:prstGeom prst="rect">
            <a:avLst/>
          </a:prstGeom>
          <a:noFill/>
          <a:ln>
            <a:noFill/>
          </a:ln>
        </p:spPr>
        <p:txBody>
          <a:bodyPr anchorCtr="0" anchor="t" bIns="121900" lIns="487675" spcFirstLastPara="1" rIns="121900" wrap="square" tIns="121900">
            <a:noAutofit/>
          </a:bodyPr>
          <a:lstStyle/>
          <a:p>
            <a:pPr indent="0" lvl="0" marL="0" rtl="0" algn="ctr">
              <a:lnSpc>
                <a:spcPct val="100000"/>
              </a:lnSpc>
              <a:spcBef>
                <a:spcPts val="0"/>
              </a:spcBef>
              <a:spcAft>
                <a:spcPts val="0"/>
              </a:spcAft>
              <a:buSzPts val="3200"/>
              <a:buNone/>
            </a:pPr>
            <a:r>
              <a:rPr lang="en-US"/>
              <a:t>CSIQ Prediction</a:t>
            </a:r>
            <a:endParaRPr/>
          </a:p>
        </p:txBody>
      </p:sp>
      <p:pic>
        <p:nvPicPr>
          <p:cNvPr id="1019" name="Google Shape;1019;p15"/>
          <p:cNvPicPr preferRelativeResize="0"/>
          <p:nvPr/>
        </p:nvPicPr>
        <p:blipFill>
          <a:blip r:embed="rId3">
            <a:alphaModFix/>
          </a:blip>
          <a:stretch>
            <a:fillRect/>
          </a:stretch>
        </p:blipFill>
        <p:spPr>
          <a:xfrm>
            <a:off x="950976" y="1847088"/>
            <a:ext cx="10286999" cy="445312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g26ef7f4021d_0_0"/>
          <p:cNvSpPr txBox="1"/>
          <p:nvPr>
            <p:ph type="title"/>
          </p:nvPr>
        </p:nvSpPr>
        <p:spPr>
          <a:xfrm>
            <a:off x="415600" y="593367"/>
            <a:ext cx="11360700" cy="763500"/>
          </a:xfrm>
          <a:prstGeom prst="rect">
            <a:avLst/>
          </a:prstGeom>
          <a:noFill/>
          <a:ln>
            <a:noFill/>
          </a:ln>
        </p:spPr>
        <p:txBody>
          <a:bodyPr anchorCtr="0" anchor="t" bIns="121900" lIns="487675" spcFirstLastPara="1" rIns="121900" wrap="square" tIns="121900">
            <a:noAutofit/>
          </a:bodyPr>
          <a:lstStyle/>
          <a:p>
            <a:pPr indent="0" lvl="0" marL="0" rtl="0" algn="ctr">
              <a:lnSpc>
                <a:spcPct val="100000"/>
              </a:lnSpc>
              <a:spcBef>
                <a:spcPts val="0"/>
              </a:spcBef>
              <a:spcAft>
                <a:spcPts val="0"/>
              </a:spcAft>
              <a:buSzPts val="3200"/>
              <a:buNone/>
            </a:pPr>
            <a:r>
              <a:rPr lang="en-US"/>
              <a:t>SPWR Prediction</a:t>
            </a:r>
            <a:endParaRPr/>
          </a:p>
        </p:txBody>
      </p:sp>
      <p:pic>
        <p:nvPicPr>
          <p:cNvPr id="1025" name="Google Shape;1025;g26ef7f4021d_0_0"/>
          <p:cNvPicPr preferRelativeResize="0"/>
          <p:nvPr/>
        </p:nvPicPr>
        <p:blipFill>
          <a:blip r:embed="rId3">
            <a:alphaModFix/>
          </a:blip>
          <a:stretch>
            <a:fillRect/>
          </a:stretch>
        </p:blipFill>
        <p:spPr>
          <a:xfrm>
            <a:off x="950976" y="1847088"/>
            <a:ext cx="10286999" cy="445312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g26ef7f4021d_0_28"/>
          <p:cNvSpPr txBox="1"/>
          <p:nvPr>
            <p:ph type="title"/>
          </p:nvPr>
        </p:nvSpPr>
        <p:spPr>
          <a:xfrm>
            <a:off x="415600" y="593367"/>
            <a:ext cx="11360700" cy="763500"/>
          </a:xfrm>
          <a:prstGeom prst="rect">
            <a:avLst/>
          </a:prstGeom>
          <a:noFill/>
          <a:ln>
            <a:noFill/>
          </a:ln>
        </p:spPr>
        <p:txBody>
          <a:bodyPr anchorCtr="0" anchor="t" bIns="121900" lIns="487675" spcFirstLastPara="1" rIns="121900" wrap="square" tIns="121900">
            <a:noAutofit/>
          </a:bodyPr>
          <a:lstStyle/>
          <a:p>
            <a:pPr indent="0" lvl="0" marL="0" rtl="0" algn="ctr">
              <a:lnSpc>
                <a:spcPct val="100000"/>
              </a:lnSpc>
              <a:spcBef>
                <a:spcPts val="0"/>
              </a:spcBef>
              <a:spcAft>
                <a:spcPts val="0"/>
              </a:spcAft>
              <a:buSzPts val="3200"/>
              <a:buNone/>
            </a:pPr>
            <a:r>
              <a:rPr lang="en-US"/>
              <a:t>JKS Prediction</a:t>
            </a:r>
            <a:endParaRPr/>
          </a:p>
        </p:txBody>
      </p:sp>
      <p:pic>
        <p:nvPicPr>
          <p:cNvPr id="1031" name="Google Shape;1031;g26ef7f4021d_0_28"/>
          <p:cNvPicPr preferRelativeResize="0"/>
          <p:nvPr/>
        </p:nvPicPr>
        <p:blipFill>
          <a:blip r:embed="rId3">
            <a:alphaModFix/>
          </a:blip>
          <a:stretch>
            <a:fillRect/>
          </a:stretch>
        </p:blipFill>
        <p:spPr>
          <a:xfrm>
            <a:off x="950976" y="1847088"/>
            <a:ext cx="10286999" cy="445312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g26ef7f4021d_0_22"/>
          <p:cNvSpPr txBox="1"/>
          <p:nvPr>
            <p:ph type="title"/>
          </p:nvPr>
        </p:nvSpPr>
        <p:spPr>
          <a:xfrm>
            <a:off x="415600" y="593367"/>
            <a:ext cx="11360700" cy="763500"/>
          </a:xfrm>
          <a:prstGeom prst="rect">
            <a:avLst/>
          </a:prstGeom>
          <a:noFill/>
          <a:ln>
            <a:noFill/>
          </a:ln>
        </p:spPr>
        <p:txBody>
          <a:bodyPr anchorCtr="0" anchor="t" bIns="121900" lIns="487675" spcFirstLastPara="1" rIns="121900" wrap="square" tIns="121900">
            <a:noAutofit/>
          </a:bodyPr>
          <a:lstStyle/>
          <a:p>
            <a:pPr indent="0" lvl="0" marL="0" rtl="0" algn="ctr">
              <a:lnSpc>
                <a:spcPct val="100000"/>
              </a:lnSpc>
              <a:spcBef>
                <a:spcPts val="0"/>
              </a:spcBef>
              <a:spcAft>
                <a:spcPts val="0"/>
              </a:spcAft>
              <a:buSzPts val="3200"/>
              <a:buNone/>
            </a:pPr>
            <a:r>
              <a:rPr lang="en-US"/>
              <a:t>FSLR Prediction</a:t>
            </a:r>
            <a:endParaRPr/>
          </a:p>
        </p:txBody>
      </p:sp>
      <p:pic>
        <p:nvPicPr>
          <p:cNvPr id="1037" name="Google Shape;1037;g26ef7f4021d_0_22"/>
          <p:cNvPicPr preferRelativeResize="0"/>
          <p:nvPr/>
        </p:nvPicPr>
        <p:blipFill>
          <a:blip r:embed="rId3">
            <a:alphaModFix/>
          </a:blip>
          <a:stretch>
            <a:fillRect/>
          </a:stretch>
        </p:blipFill>
        <p:spPr>
          <a:xfrm>
            <a:off x="950976" y="1847088"/>
            <a:ext cx="10286999" cy="445312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2"/>
          <p:cNvSpPr/>
          <p:nvPr/>
        </p:nvSpPr>
        <p:spPr>
          <a:xfrm>
            <a:off x="3339700" y="3446850"/>
            <a:ext cx="8429700" cy="3089700"/>
          </a:xfrm>
          <a:prstGeom prst="rect">
            <a:avLst/>
          </a:prstGeom>
          <a:solidFill>
            <a:srgbClr val="F2F2F2"/>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800">
                <a:solidFill>
                  <a:srgbClr val="0D0D0D"/>
                </a:solidFill>
              </a:rPr>
              <a:t>This project aims to develop a data-driven approach to analyzing the stock market. By leveraging historical data and identifying trends, we will create a framework to answer critical questions like which stocks are on the rise, which hold long-term potential, and how different sectors are performing. </a:t>
            </a:r>
            <a:endParaRPr sz="1800">
              <a:solidFill>
                <a:srgbClr val="0D0D0D"/>
              </a:solidFill>
            </a:endParaRPr>
          </a:p>
          <a:p>
            <a:pPr indent="0" lvl="0" marL="0" rtl="0" algn="l">
              <a:spcBef>
                <a:spcPts val="0"/>
              </a:spcBef>
              <a:spcAft>
                <a:spcPts val="0"/>
              </a:spcAft>
              <a:buNone/>
            </a:pPr>
            <a:r>
              <a:t/>
            </a:r>
            <a:endParaRPr sz="1800"/>
          </a:p>
        </p:txBody>
      </p:sp>
      <p:sp>
        <p:nvSpPr>
          <p:cNvPr id="917" name="Google Shape;917;p2"/>
          <p:cNvSpPr/>
          <p:nvPr/>
        </p:nvSpPr>
        <p:spPr>
          <a:xfrm>
            <a:off x="426002" y="445800"/>
            <a:ext cx="2761800" cy="2761800"/>
          </a:xfrm>
          <a:prstGeom prst="rect">
            <a:avLst/>
          </a:prstGeom>
          <a:solidFill>
            <a:srgbClr val="082D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2"/>
          <p:cNvSpPr txBox="1"/>
          <p:nvPr/>
        </p:nvSpPr>
        <p:spPr>
          <a:xfrm>
            <a:off x="581640" y="1520011"/>
            <a:ext cx="2408400" cy="621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rgbClr val="FFFFFF"/>
                </a:solidFill>
                <a:latin typeface="Roboto Light"/>
                <a:ea typeface="Roboto Light"/>
                <a:cs typeface="Roboto Light"/>
                <a:sym typeface="Roboto Light"/>
              </a:rPr>
              <a:t>Project Overview</a:t>
            </a:r>
            <a:endParaRPr b="0" i="0" sz="3000" u="none" cap="none" strike="noStrike">
              <a:solidFill>
                <a:srgbClr val="FFFFFF"/>
              </a:solidFill>
              <a:latin typeface="Roboto Light"/>
              <a:ea typeface="Roboto Light"/>
              <a:cs typeface="Roboto Light"/>
              <a:sym typeface="Roboto Light"/>
            </a:endParaRPr>
          </a:p>
        </p:txBody>
      </p:sp>
      <p:sp>
        <p:nvSpPr>
          <p:cNvPr id="919" name="Google Shape;919;p2"/>
          <p:cNvSpPr txBox="1"/>
          <p:nvPr/>
        </p:nvSpPr>
        <p:spPr>
          <a:xfrm>
            <a:off x="3339700" y="2812850"/>
            <a:ext cx="8518800" cy="517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2400"/>
              <a:buFont typeface="Arial"/>
              <a:buNone/>
            </a:pPr>
            <a:r>
              <a:rPr b="1" i="0" lang="en-US" sz="2400" u="none" cap="none" strike="noStrike">
                <a:solidFill>
                  <a:srgbClr val="082D49"/>
                </a:solidFill>
                <a:latin typeface="Roboto"/>
                <a:ea typeface="Roboto"/>
                <a:cs typeface="Roboto"/>
                <a:sym typeface="Roboto"/>
              </a:rPr>
              <a:t>Project Purpose / Description</a:t>
            </a:r>
            <a:endParaRPr b="1" i="0" sz="2400" u="none" cap="none" strike="noStrike">
              <a:solidFill>
                <a:srgbClr val="082D49"/>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g26ef7f4021d_0_6"/>
          <p:cNvSpPr txBox="1"/>
          <p:nvPr>
            <p:ph type="title"/>
          </p:nvPr>
        </p:nvSpPr>
        <p:spPr>
          <a:xfrm>
            <a:off x="415600" y="593367"/>
            <a:ext cx="11360700" cy="763500"/>
          </a:xfrm>
          <a:prstGeom prst="rect">
            <a:avLst/>
          </a:prstGeom>
          <a:noFill/>
          <a:ln>
            <a:noFill/>
          </a:ln>
        </p:spPr>
        <p:txBody>
          <a:bodyPr anchorCtr="0" anchor="t" bIns="121900" lIns="487675" spcFirstLastPara="1" rIns="121900" wrap="square" tIns="121900">
            <a:noAutofit/>
          </a:bodyPr>
          <a:lstStyle/>
          <a:p>
            <a:pPr indent="0" lvl="0" marL="0" rtl="0" algn="ctr">
              <a:lnSpc>
                <a:spcPct val="100000"/>
              </a:lnSpc>
              <a:spcBef>
                <a:spcPts val="0"/>
              </a:spcBef>
              <a:spcAft>
                <a:spcPts val="0"/>
              </a:spcAft>
              <a:buSzPts val="3200"/>
              <a:buNone/>
            </a:pPr>
            <a:r>
              <a:rPr lang="en-US"/>
              <a:t>DQ Prediction</a:t>
            </a:r>
            <a:endParaRPr/>
          </a:p>
          <a:p>
            <a:pPr indent="0" lvl="0" marL="0" rtl="0" algn="l">
              <a:lnSpc>
                <a:spcPct val="100000"/>
              </a:lnSpc>
              <a:spcBef>
                <a:spcPts val="0"/>
              </a:spcBef>
              <a:spcAft>
                <a:spcPts val="0"/>
              </a:spcAft>
              <a:buSzPts val="3200"/>
              <a:buNone/>
            </a:pPr>
            <a:r>
              <a:t/>
            </a:r>
            <a:endParaRPr/>
          </a:p>
        </p:txBody>
      </p:sp>
      <p:pic>
        <p:nvPicPr>
          <p:cNvPr id="1043" name="Google Shape;1043;g26ef7f4021d_0_6"/>
          <p:cNvPicPr preferRelativeResize="0"/>
          <p:nvPr/>
        </p:nvPicPr>
        <p:blipFill>
          <a:blip r:embed="rId3">
            <a:alphaModFix/>
          </a:blip>
          <a:stretch>
            <a:fillRect/>
          </a:stretch>
        </p:blipFill>
        <p:spPr>
          <a:xfrm>
            <a:off x="950976" y="1847088"/>
            <a:ext cx="10286999" cy="445312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g26ef7f4021d_0_12"/>
          <p:cNvSpPr txBox="1"/>
          <p:nvPr>
            <p:ph type="title"/>
          </p:nvPr>
        </p:nvSpPr>
        <p:spPr>
          <a:xfrm>
            <a:off x="415600" y="593367"/>
            <a:ext cx="11360700" cy="763500"/>
          </a:xfrm>
          <a:prstGeom prst="rect">
            <a:avLst/>
          </a:prstGeom>
          <a:noFill/>
          <a:ln>
            <a:noFill/>
          </a:ln>
        </p:spPr>
        <p:txBody>
          <a:bodyPr anchorCtr="0" anchor="t" bIns="121900" lIns="487675" spcFirstLastPara="1" rIns="121900" wrap="square" tIns="121900">
            <a:noAutofit/>
          </a:bodyPr>
          <a:lstStyle/>
          <a:p>
            <a:pPr indent="0" lvl="0" marL="0" rtl="0" algn="ctr">
              <a:lnSpc>
                <a:spcPct val="100000"/>
              </a:lnSpc>
              <a:spcBef>
                <a:spcPts val="0"/>
              </a:spcBef>
              <a:spcAft>
                <a:spcPts val="0"/>
              </a:spcAft>
              <a:buSzPts val="3200"/>
              <a:buNone/>
            </a:pPr>
            <a:r>
              <a:rPr lang="en-US"/>
              <a:t>ENPH Prediction</a:t>
            </a:r>
            <a:endParaRPr/>
          </a:p>
          <a:p>
            <a:pPr indent="0" lvl="0" marL="0" rtl="0" algn="l">
              <a:lnSpc>
                <a:spcPct val="100000"/>
              </a:lnSpc>
              <a:spcBef>
                <a:spcPts val="0"/>
              </a:spcBef>
              <a:spcAft>
                <a:spcPts val="0"/>
              </a:spcAft>
              <a:buSzPts val="3200"/>
              <a:buNone/>
            </a:pPr>
            <a:r>
              <a:t/>
            </a:r>
            <a:endParaRPr/>
          </a:p>
        </p:txBody>
      </p:sp>
      <p:pic>
        <p:nvPicPr>
          <p:cNvPr id="1049" name="Google Shape;1049;g26ef7f4021d_0_12"/>
          <p:cNvPicPr preferRelativeResize="0"/>
          <p:nvPr/>
        </p:nvPicPr>
        <p:blipFill>
          <a:blip r:embed="rId3">
            <a:alphaModFix/>
          </a:blip>
          <a:stretch>
            <a:fillRect/>
          </a:stretch>
        </p:blipFill>
        <p:spPr>
          <a:xfrm>
            <a:off x="950976" y="1847088"/>
            <a:ext cx="10286999" cy="445312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g26ef7f4021d_0_35"/>
          <p:cNvSpPr txBox="1"/>
          <p:nvPr>
            <p:ph type="title"/>
          </p:nvPr>
        </p:nvSpPr>
        <p:spPr>
          <a:xfrm>
            <a:off x="415600" y="593367"/>
            <a:ext cx="11360700" cy="763500"/>
          </a:xfrm>
          <a:prstGeom prst="rect">
            <a:avLst/>
          </a:prstGeom>
          <a:noFill/>
          <a:ln>
            <a:noFill/>
          </a:ln>
        </p:spPr>
        <p:txBody>
          <a:bodyPr anchorCtr="0" anchor="t" bIns="121900" lIns="487675" spcFirstLastPara="1" rIns="121900" wrap="square" tIns="121900">
            <a:noAutofit/>
          </a:bodyPr>
          <a:lstStyle/>
          <a:p>
            <a:pPr indent="0" lvl="0" marL="0" rtl="0" algn="ctr">
              <a:lnSpc>
                <a:spcPct val="100000"/>
              </a:lnSpc>
              <a:spcBef>
                <a:spcPts val="0"/>
              </a:spcBef>
              <a:spcAft>
                <a:spcPts val="0"/>
              </a:spcAft>
              <a:buSzPts val="3200"/>
              <a:buNone/>
            </a:pPr>
            <a:r>
              <a:rPr lang="en-US"/>
              <a:t>SEDG Prediction</a:t>
            </a:r>
            <a:endParaRPr/>
          </a:p>
        </p:txBody>
      </p:sp>
      <p:pic>
        <p:nvPicPr>
          <p:cNvPr id="1055" name="Google Shape;1055;g26ef7f4021d_0_35"/>
          <p:cNvPicPr preferRelativeResize="0"/>
          <p:nvPr/>
        </p:nvPicPr>
        <p:blipFill>
          <a:blip r:embed="rId3">
            <a:alphaModFix/>
          </a:blip>
          <a:stretch>
            <a:fillRect/>
          </a:stretch>
        </p:blipFill>
        <p:spPr>
          <a:xfrm>
            <a:off x="950976" y="1847088"/>
            <a:ext cx="10286999" cy="445312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g26f1bd8dd5a_0_23"/>
          <p:cNvSpPr/>
          <p:nvPr/>
        </p:nvSpPr>
        <p:spPr>
          <a:xfrm>
            <a:off x="426000" y="2193125"/>
            <a:ext cx="11352300" cy="4533900"/>
          </a:xfrm>
          <a:prstGeom prst="rect">
            <a:avLst/>
          </a:prstGeom>
          <a:solidFill>
            <a:srgbClr val="F2F2F2"/>
          </a:solid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Clr>
                <a:srgbClr val="000000"/>
              </a:buClr>
              <a:buSzPts val="2400"/>
              <a:buFont typeface="Arial"/>
              <a:buNone/>
            </a:pPr>
            <a:r>
              <a:rPr lang="en-US" sz="2200">
                <a:solidFill>
                  <a:srgbClr val="0D0D0D"/>
                </a:solidFill>
                <a:latin typeface="Roboto"/>
                <a:ea typeface="Roboto"/>
                <a:cs typeface="Roboto"/>
                <a:sym typeface="Roboto"/>
              </a:rPr>
              <a:t>Summary:</a:t>
            </a:r>
            <a:endParaRPr sz="2200">
              <a:solidFill>
                <a:srgbClr val="0D0D0D"/>
              </a:solidFill>
              <a:latin typeface="Roboto"/>
              <a:ea typeface="Roboto"/>
              <a:cs typeface="Roboto"/>
              <a:sym typeface="Roboto"/>
            </a:endParaRPr>
          </a:p>
          <a:p>
            <a:pPr indent="0" lvl="0" marL="0" rtl="0" algn="l">
              <a:lnSpc>
                <a:spcPct val="90000"/>
              </a:lnSpc>
              <a:spcBef>
                <a:spcPts val="0"/>
              </a:spcBef>
              <a:spcAft>
                <a:spcPts val="0"/>
              </a:spcAft>
              <a:buClr>
                <a:srgbClr val="000000"/>
              </a:buClr>
              <a:buSzPts val="2400"/>
              <a:buFont typeface="Arial"/>
              <a:buNone/>
            </a:pPr>
            <a:r>
              <a:t/>
            </a:r>
            <a:endParaRPr sz="2200">
              <a:solidFill>
                <a:srgbClr val="0D0D0D"/>
              </a:solidFill>
              <a:latin typeface="Roboto"/>
              <a:ea typeface="Roboto"/>
              <a:cs typeface="Roboto"/>
              <a:sym typeface="Roboto"/>
            </a:endParaRPr>
          </a:p>
          <a:p>
            <a:pPr indent="0" lvl="0" marL="0" rtl="0" algn="l">
              <a:lnSpc>
                <a:spcPct val="90000"/>
              </a:lnSpc>
              <a:spcBef>
                <a:spcPts val="0"/>
              </a:spcBef>
              <a:spcAft>
                <a:spcPts val="0"/>
              </a:spcAft>
              <a:buClr>
                <a:srgbClr val="000000"/>
              </a:buClr>
              <a:buSzPts val="2400"/>
              <a:buFont typeface="Arial"/>
              <a:buNone/>
            </a:pPr>
            <a:r>
              <a:rPr lang="en-US" sz="2200">
                <a:solidFill>
                  <a:srgbClr val="0D0D0D"/>
                </a:solidFill>
                <a:latin typeface="Roboto"/>
                <a:ea typeface="Roboto"/>
                <a:cs typeface="Roboto"/>
                <a:sym typeface="Roboto"/>
              </a:rPr>
              <a:t>Based on the forecasts, none of the stocks indicate a strong likelihood of performance gains within the next six months according to the Prophet model predictions. It is important to note that each stock’s actual future performance can be influenced by many factors that are not included in the model, such as company performance, economic conditions, and global events.</a:t>
            </a:r>
            <a:endParaRPr sz="2200">
              <a:solidFill>
                <a:srgbClr val="0D0D0D"/>
              </a:solidFill>
              <a:latin typeface="Roboto"/>
              <a:ea typeface="Roboto"/>
              <a:cs typeface="Roboto"/>
              <a:sym typeface="Roboto"/>
            </a:endParaRPr>
          </a:p>
        </p:txBody>
      </p:sp>
      <p:sp>
        <p:nvSpPr>
          <p:cNvPr id="1062" name="Google Shape;1062;g26f1bd8dd5a_0_23"/>
          <p:cNvSpPr/>
          <p:nvPr/>
        </p:nvSpPr>
        <p:spPr>
          <a:xfrm>
            <a:off x="425997" y="445800"/>
            <a:ext cx="11185800" cy="881700"/>
          </a:xfrm>
          <a:prstGeom prst="rect">
            <a:avLst/>
          </a:prstGeom>
          <a:solidFill>
            <a:srgbClr val="082D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What stock is likely to perform the best over the next 6 months based on historical data?</a:t>
            </a:r>
            <a:endParaRPr b="1" i="0" sz="1800" u="none" cap="none" strike="noStrike">
              <a:solidFill>
                <a:schemeClr val="lt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16"/>
          <p:cNvSpPr/>
          <p:nvPr/>
        </p:nvSpPr>
        <p:spPr>
          <a:xfrm>
            <a:off x="426000" y="2193125"/>
            <a:ext cx="11352300" cy="4236300"/>
          </a:xfrm>
          <a:prstGeom prst="rect">
            <a:avLst/>
          </a:prstGeom>
          <a:solidFill>
            <a:srgbClr val="F2F2F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16"/>
          <p:cNvSpPr/>
          <p:nvPr/>
        </p:nvSpPr>
        <p:spPr>
          <a:xfrm>
            <a:off x="425998" y="445800"/>
            <a:ext cx="11298600" cy="902700"/>
          </a:xfrm>
          <a:prstGeom prst="rect">
            <a:avLst/>
          </a:prstGeom>
          <a:solidFill>
            <a:srgbClr val="082D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How are stocks performing compared to each other in this market segment?</a:t>
            </a:r>
            <a:endParaRPr b="1" i="0" sz="1800" u="none" cap="none" strike="noStrike">
              <a:solidFill>
                <a:schemeClr val="lt1"/>
              </a:solidFill>
              <a:latin typeface="Arial"/>
              <a:ea typeface="Arial"/>
              <a:cs typeface="Arial"/>
              <a:sym typeface="Arial"/>
            </a:endParaRPr>
          </a:p>
        </p:txBody>
      </p:sp>
      <p:sp>
        <p:nvSpPr>
          <p:cNvPr id="1070" name="Google Shape;1070;p16"/>
          <p:cNvSpPr txBox="1"/>
          <p:nvPr/>
        </p:nvSpPr>
        <p:spPr>
          <a:xfrm>
            <a:off x="426000" y="1607350"/>
            <a:ext cx="11298600" cy="434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800"/>
              <a:buFont typeface="Arial"/>
              <a:buNone/>
            </a:pPr>
            <a:r>
              <a:rPr b="1" i="0" lang="en-US" sz="1800" u="none" cap="none" strike="noStrike">
                <a:solidFill>
                  <a:srgbClr val="000000"/>
                </a:solidFill>
                <a:latin typeface="Roboto"/>
                <a:ea typeface="Roboto"/>
                <a:cs typeface="Roboto"/>
                <a:sym typeface="Roboto"/>
              </a:rPr>
              <a:t>Provide a summary of the results with the supporting visualizations (at least 2 per question)</a:t>
            </a:r>
            <a:endParaRPr b="1" i="0" sz="1800" u="none" cap="none" strike="noStrike">
              <a:solidFill>
                <a:srgbClr val="082D49"/>
              </a:solidFill>
              <a:latin typeface="Roboto"/>
              <a:ea typeface="Roboto"/>
              <a:cs typeface="Roboto"/>
              <a:sym typeface="Roboto"/>
            </a:endParaRPr>
          </a:p>
        </p:txBody>
      </p:sp>
      <p:sp>
        <p:nvSpPr>
          <p:cNvPr id="1071" name="Google Shape;1071;p16"/>
          <p:cNvSpPr txBox="1"/>
          <p:nvPr/>
        </p:nvSpPr>
        <p:spPr>
          <a:xfrm>
            <a:off x="426000" y="2241950"/>
            <a:ext cx="11340000" cy="2946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2400"/>
              <a:buFont typeface="Arial"/>
              <a:buNone/>
            </a:pPr>
            <a:r>
              <a:rPr b="0" i="0" lang="en-US" sz="2200" u="none" cap="none" strike="noStrike">
                <a:solidFill>
                  <a:srgbClr val="0D0D0D"/>
                </a:solidFill>
                <a:latin typeface="Roboto"/>
                <a:ea typeface="Roboto"/>
                <a:cs typeface="Roboto"/>
                <a:sym typeface="Roboto"/>
              </a:rPr>
              <a:t>This question focuses on relative stock performance within a specific market segment. Analyzing this data can help investors identify outperformers and underperformers, enabling them to make informed investment decision.</a:t>
            </a:r>
            <a:endParaRPr b="0" i="0" sz="2200" u="none" cap="none" strike="noStrike">
              <a:solidFill>
                <a:srgbClr val="0D0D0D"/>
              </a:solidFill>
              <a:latin typeface="Roboto"/>
              <a:ea typeface="Roboto"/>
              <a:cs typeface="Roboto"/>
              <a:sym typeface="Roboto"/>
            </a:endParaRPr>
          </a:p>
          <a:p>
            <a:pPr indent="0" lvl="0" marL="0" marR="0" rtl="0" algn="l">
              <a:lnSpc>
                <a:spcPct val="90000"/>
              </a:lnSpc>
              <a:spcBef>
                <a:spcPts val="0"/>
              </a:spcBef>
              <a:spcAft>
                <a:spcPts val="0"/>
              </a:spcAft>
              <a:buClr>
                <a:srgbClr val="000000"/>
              </a:buClr>
              <a:buSzPts val="2400"/>
              <a:buFont typeface="Arial"/>
              <a:buNone/>
            </a:pPr>
            <a:r>
              <a:t/>
            </a:r>
            <a:endParaRPr sz="2200">
              <a:solidFill>
                <a:srgbClr val="0D0D0D"/>
              </a:solidFill>
              <a:latin typeface="Roboto"/>
              <a:ea typeface="Roboto"/>
              <a:cs typeface="Roboto"/>
              <a:sym typeface="Roboto"/>
            </a:endParaRPr>
          </a:p>
          <a:p>
            <a:pPr indent="0" lvl="0" marL="0" rtl="0" algn="l">
              <a:lnSpc>
                <a:spcPct val="115000"/>
              </a:lnSpc>
              <a:spcBef>
                <a:spcPts val="600"/>
              </a:spcBef>
              <a:spcAft>
                <a:spcPts val="0"/>
              </a:spcAft>
              <a:buNone/>
            </a:pPr>
            <a:r>
              <a:t/>
            </a:r>
            <a:endParaRPr sz="2200">
              <a:solidFill>
                <a:srgbClr val="0D0D0D"/>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None/>
            </a:pPr>
            <a:r>
              <a:t/>
            </a:r>
            <a:endParaRPr sz="2200">
              <a:solidFill>
                <a:srgbClr val="0D0D0D"/>
              </a:solidFill>
              <a:highlight>
                <a:srgbClr val="FFFFFF"/>
              </a:highlight>
              <a:latin typeface="Roboto"/>
              <a:ea typeface="Roboto"/>
              <a:cs typeface="Roboto"/>
              <a:sym typeface="Roboto"/>
            </a:endParaRPr>
          </a:p>
          <a:p>
            <a:pPr indent="0" lvl="0" marL="0" marR="0" rtl="0" algn="l">
              <a:lnSpc>
                <a:spcPct val="90000"/>
              </a:lnSpc>
              <a:spcBef>
                <a:spcPts val="0"/>
              </a:spcBef>
              <a:spcAft>
                <a:spcPts val="0"/>
              </a:spcAft>
              <a:buClr>
                <a:srgbClr val="000000"/>
              </a:buClr>
              <a:buSzPts val="2400"/>
              <a:buFont typeface="Arial"/>
              <a:buNone/>
            </a:pPr>
            <a:r>
              <a:t/>
            </a:r>
            <a:endParaRPr sz="2200">
              <a:solidFill>
                <a:srgbClr val="0D0D0D"/>
              </a:solidFill>
              <a:latin typeface="Roboto"/>
              <a:ea typeface="Roboto"/>
              <a:cs typeface="Roboto"/>
              <a:sym typeface="Roboto"/>
            </a:endParaRPr>
          </a:p>
          <a:p>
            <a:pPr indent="0" lvl="0" marL="0" marR="0" rtl="0" algn="l">
              <a:lnSpc>
                <a:spcPct val="90000"/>
              </a:lnSpc>
              <a:spcBef>
                <a:spcPts val="0"/>
              </a:spcBef>
              <a:spcAft>
                <a:spcPts val="0"/>
              </a:spcAft>
              <a:buClr>
                <a:srgbClr val="000000"/>
              </a:buClr>
              <a:buSzPts val="2400"/>
              <a:buFont typeface="Arial"/>
              <a:buNone/>
            </a:pPr>
            <a:r>
              <a:t/>
            </a:r>
            <a:endParaRPr sz="2200">
              <a:solidFill>
                <a:srgbClr val="0D0D0D"/>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pic>
        <p:nvPicPr>
          <p:cNvPr id="1077" name="Google Shape;1077;g26ef7f4021d_2_24"/>
          <p:cNvPicPr preferRelativeResize="0"/>
          <p:nvPr/>
        </p:nvPicPr>
        <p:blipFill>
          <a:blip r:embed="rId3">
            <a:alphaModFix/>
          </a:blip>
          <a:stretch>
            <a:fillRect/>
          </a:stretch>
        </p:blipFill>
        <p:spPr>
          <a:xfrm>
            <a:off x="950976" y="1847088"/>
            <a:ext cx="10287002" cy="4453127"/>
          </a:xfrm>
          <a:prstGeom prst="rect">
            <a:avLst/>
          </a:prstGeom>
          <a:noFill/>
          <a:ln>
            <a:noFill/>
          </a:ln>
        </p:spPr>
      </p:pic>
      <p:sp>
        <p:nvSpPr>
          <p:cNvPr id="1078" name="Google Shape;1078;g26ef7f4021d_2_24"/>
          <p:cNvSpPr txBox="1"/>
          <p:nvPr>
            <p:ph type="title"/>
          </p:nvPr>
        </p:nvSpPr>
        <p:spPr>
          <a:xfrm>
            <a:off x="415600" y="593367"/>
            <a:ext cx="11360700" cy="763500"/>
          </a:xfrm>
          <a:prstGeom prst="rect">
            <a:avLst/>
          </a:prstGeom>
          <a:noFill/>
          <a:ln>
            <a:noFill/>
          </a:ln>
        </p:spPr>
        <p:txBody>
          <a:bodyPr anchorCtr="0" anchor="t" bIns="121900" lIns="487675" spcFirstLastPara="1" rIns="121900" wrap="square" tIns="121900">
            <a:noAutofit/>
          </a:bodyPr>
          <a:lstStyle/>
          <a:p>
            <a:pPr indent="0" lvl="0" marL="0" rtl="0" algn="l">
              <a:spcBef>
                <a:spcPts val="0"/>
              </a:spcBef>
              <a:spcAft>
                <a:spcPts val="0"/>
              </a:spcAft>
              <a:buNone/>
            </a:pPr>
            <a:r>
              <a:rPr lang="en-US">
                <a:solidFill>
                  <a:schemeClr val="dk1"/>
                </a:solidFill>
              </a:rPr>
              <a:t> </a:t>
            </a:r>
            <a:r>
              <a:rPr lang="en-US">
                <a:solidFill>
                  <a:srgbClr val="000000"/>
                </a:solidFill>
              </a:rPr>
              <a:t>            </a:t>
            </a:r>
            <a:r>
              <a:rPr lang="en-US">
                <a:solidFill>
                  <a:schemeClr val="dk1"/>
                </a:solidFill>
              </a:rPr>
              <a:t>CSIQ, FSLR, ENPH, DQ, JKS, SEDG, SPWR </a:t>
            </a:r>
            <a:endParaRPr>
              <a:solidFill>
                <a:schemeClr val="dk1"/>
              </a:solidFill>
            </a:endParaRPr>
          </a:p>
          <a:p>
            <a:pPr indent="0" lvl="0" marL="0" rtl="0" algn="l">
              <a:spcBef>
                <a:spcPts val="0"/>
              </a:spcBef>
              <a:spcAft>
                <a:spcPts val="0"/>
              </a:spcAft>
              <a:buNone/>
            </a:pPr>
            <a:r>
              <a:rPr lang="en-US">
                <a:solidFill>
                  <a:schemeClr val="dk1"/>
                </a:solidFill>
              </a:rPr>
              <a:t>                (7- SOLAR ENERGY COMPARISONS)</a:t>
            </a:r>
            <a:endParaRPr/>
          </a:p>
          <a:p>
            <a:pPr indent="0" lvl="0" marL="0" rtl="0" algn="l">
              <a:lnSpc>
                <a:spcPct val="100000"/>
              </a:lnSpc>
              <a:spcBef>
                <a:spcPts val="0"/>
              </a:spcBef>
              <a:spcAft>
                <a:spcPts val="0"/>
              </a:spcAft>
              <a:buSzPts val="3200"/>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pic>
        <p:nvPicPr>
          <p:cNvPr id="1084" name="Google Shape;1084;g26ef7f4021d_2_30"/>
          <p:cNvPicPr preferRelativeResize="0"/>
          <p:nvPr/>
        </p:nvPicPr>
        <p:blipFill>
          <a:blip r:embed="rId3">
            <a:alphaModFix/>
          </a:blip>
          <a:stretch>
            <a:fillRect/>
          </a:stretch>
        </p:blipFill>
        <p:spPr>
          <a:xfrm>
            <a:off x="950976" y="1847088"/>
            <a:ext cx="10287002" cy="4453127"/>
          </a:xfrm>
          <a:prstGeom prst="rect">
            <a:avLst/>
          </a:prstGeom>
          <a:noFill/>
          <a:ln>
            <a:noFill/>
          </a:ln>
        </p:spPr>
      </p:pic>
      <p:sp>
        <p:nvSpPr>
          <p:cNvPr id="1085" name="Google Shape;1085;g26ef7f4021d_2_30"/>
          <p:cNvSpPr txBox="1"/>
          <p:nvPr>
            <p:ph type="title"/>
          </p:nvPr>
        </p:nvSpPr>
        <p:spPr>
          <a:xfrm>
            <a:off x="415600" y="593367"/>
            <a:ext cx="11360700" cy="763500"/>
          </a:xfrm>
          <a:prstGeom prst="rect">
            <a:avLst/>
          </a:prstGeom>
          <a:noFill/>
          <a:ln>
            <a:noFill/>
          </a:ln>
        </p:spPr>
        <p:txBody>
          <a:bodyPr anchorCtr="0" anchor="t" bIns="121900" lIns="487675" spcFirstLastPara="1" rIns="121900" wrap="square" tIns="121900">
            <a:noAutofit/>
          </a:bodyPr>
          <a:lstStyle/>
          <a:p>
            <a:pPr indent="0" lvl="0" marL="0" rtl="0" algn="ctr">
              <a:lnSpc>
                <a:spcPct val="100000"/>
              </a:lnSpc>
              <a:spcBef>
                <a:spcPts val="0"/>
              </a:spcBef>
              <a:spcAft>
                <a:spcPts val="0"/>
              </a:spcAft>
              <a:buSzPts val="3200"/>
              <a:buNone/>
            </a:pPr>
            <a:r>
              <a:rPr lang="en-US"/>
              <a:t>ENPH, FSLR, SEDG - Best Performers</a:t>
            </a:r>
            <a:endParaRPr/>
          </a:p>
          <a:p>
            <a:pPr indent="0" lvl="0" marL="0" rtl="0" algn="l">
              <a:lnSpc>
                <a:spcPct val="100000"/>
              </a:lnSpc>
              <a:spcBef>
                <a:spcPts val="0"/>
              </a:spcBef>
              <a:spcAft>
                <a:spcPts val="0"/>
              </a:spcAft>
              <a:buSzPts val="3200"/>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pic>
        <p:nvPicPr>
          <p:cNvPr id="1091" name="Google Shape;1091;g26ef7f4021d_2_36"/>
          <p:cNvPicPr preferRelativeResize="0"/>
          <p:nvPr/>
        </p:nvPicPr>
        <p:blipFill>
          <a:blip r:embed="rId3">
            <a:alphaModFix/>
          </a:blip>
          <a:stretch>
            <a:fillRect/>
          </a:stretch>
        </p:blipFill>
        <p:spPr>
          <a:xfrm>
            <a:off x="950976" y="1847088"/>
            <a:ext cx="10287002" cy="4453127"/>
          </a:xfrm>
          <a:prstGeom prst="rect">
            <a:avLst/>
          </a:prstGeom>
          <a:noFill/>
          <a:ln>
            <a:noFill/>
          </a:ln>
        </p:spPr>
      </p:pic>
      <p:sp>
        <p:nvSpPr>
          <p:cNvPr id="1092" name="Google Shape;1092;g26ef7f4021d_2_36"/>
          <p:cNvSpPr txBox="1"/>
          <p:nvPr>
            <p:ph type="title"/>
          </p:nvPr>
        </p:nvSpPr>
        <p:spPr>
          <a:xfrm>
            <a:off x="415600" y="593367"/>
            <a:ext cx="11360700" cy="763500"/>
          </a:xfrm>
          <a:prstGeom prst="rect">
            <a:avLst/>
          </a:prstGeom>
          <a:noFill/>
          <a:ln>
            <a:noFill/>
          </a:ln>
        </p:spPr>
        <p:txBody>
          <a:bodyPr anchorCtr="0" anchor="t" bIns="121900" lIns="487675" spcFirstLastPara="1" rIns="121900" wrap="square" tIns="121900">
            <a:noAutofit/>
          </a:bodyPr>
          <a:lstStyle/>
          <a:p>
            <a:pPr indent="0" lvl="0" marL="0" rtl="0" algn="ctr">
              <a:lnSpc>
                <a:spcPct val="100000"/>
              </a:lnSpc>
              <a:spcBef>
                <a:spcPts val="0"/>
              </a:spcBef>
              <a:spcAft>
                <a:spcPts val="0"/>
              </a:spcAft>
              <a:buSzPts val="3200"/>
              <a:buNone/>
            </a:pPr>
            <a:r>
              <a:rPr lang="en-US"/>
              <a:t>CSIQ, SPWR, JKS, DQ - Lowest Performers</a:t>
            </a:r>
            <a:endParaRPr/>
          </a:p>
          <a:p>
            <a:pPr indent="0" lvl="0" marL="0" rtl="0" algn="l">
              <a:lnSpc>
                <a:spcPct val="100000"/>
              </a:lnSpc>
              <a:spcBef>
                <a:spcPts val="0"/>
              </a:spcBef>
              <a:spcAft>
                <a:spcPts val="0"/>
              </a:spcAft>
              <a:buSzPts val="3200"/>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g26f1bd8dd5a_0_15"/>
          <p:cNvSpPr/>
          <p:nvPr/>
        </p:nvSpPr>
        <p:spPr>
          <a:xfrm>
            <a:off x="426000" y="2193125"/>
            <a:ext cx="11352300" cy="4236300"/>
          </a:xfrm>
          <a:prstGeom prst="rect">
            <a:avLst/>
          </a:prstGeom>
          <a:solidFill>
            <a:srgbClr val="F2F2F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g26f1bd8dd5a_0_15"/>
          <p:cNvSpPr/>
          <p:nvPr/>
        </p:nvSpPr>
        <p:spPr>
          <a:xfrm>
            <a:off x="425998" y="445800"/>
            <a:ext cx="11298600" cy="902700"/>
          </a:xfrm>
          <a:prstGeom prst="rect">
            <a:avLst/>
          </a:prstGeom>
          <a:solidFill>
            <a:srgbClr val="082D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How are stocks performing compared to each other in this market segment?</a:t>
            </a:r>
            <a:endParaRPr b="1" i="0" sz="1800" u="none" cap="none" strike="noStrike">
              <a:solidFill>
                <a:schemeClr val="lt1"/>
              </a:solidFill>
              <a:latin typeface="Arial"/>
              <a:ea typeface="Arial"/>
              <a:cs typeface="Arial"/>
              <a:sym typeface="Arial"/>
            </a:endParaRPr>
          </a:p>
        </p:txBody>
      </p:sp>
      <p:sp>
        <p:nvSpPr>
          <p:cNvPr id="1100" name="Google Shape;1100;g26f1bd8dd5a_0_15"/>
          <p:cNvSpPr txBox="1"/>
          <p:nvPr/>
        </p:nvSpPr>
        <p:spPr>
          <a:xfrm>
            <a:off x="426000" y="2241950"/>
            <a:ext cx="11340000" cy="32325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2400"/>
              <a:buFont typeface="Arial"/>
              <a:buNone/>
            </a:pPr>
            <a:r>
              <a:rPr lang="en-US" sz="2200">
                <a:solidFill>
                  <a:srgbClr val="0D0D0D"/>
                </a:solidFill>
                <a:latin typeface="Roboto"/>
                <a:ea typeface="Roboto"/>
                <a:cs typeface="Roboto"/>
                <a:sym typeface="Roboto"/>
              </a:rPr>
              <a:t>Summary: </a:t>
            </a:r>
            <a:endParaRPr b="0" i="0" sz="2200" u="none" cap="none" strike="noStrike">
              <a:solidFill>
                <a:srgbClr val="0D0D0D"/>
              </a:solidFill>
              <a:latin typeface="Roboto"/>
              <a:ea typeface="Roboto"/>
              <a:cs typeface="Roboto"/>
              <a:sym typeface="Roboto"/>
            </a:endParaRPr>
          </a:p>
          <a:p>
            <a:pPr indent="0" lvl="0" marL="0" marR="0" rtl="0" algn="l">
              <a:lnSpc>
                <a:spcPct val="90000"/>
              </a:lnSpc>
              <a:spcBef>
                <a:spcPts val="0"/>
              </a:spcBef>
              <a:spcAft>
                <a:spcPts val="0"/>
              </a:spcAft>
              <a:buClr>
                <a:srgbClr val="000000"/>
              </a:buClr>
              <a:buSzPts val="2400"/>
              <a:buFont typeface="Arial"/>
              <a:buNone/>
            </a:pPr>
            <a:r>
              <a:t/>
            </a:r>
            <a:endParaRPr sz="2200">
              <a:solidFill>
                <a:srgbClr val="0D0D0D"/>
              </a:solidFill>
              <a:latin typeface="Roboto"/>
              <a:ea typeface="Roboto"/>
              <a:cs typeface="Roboto"/>
              <a:sym typeface="Roboto"/>
            </a:endParaRPr>
          </a:p>
          <a:p>
            <a:pPr indent="0" lvl="0" marL="0" marR="0" rtl="0" algn="l">
              <a:lnSpc>
                <a:spcPct val="90000"/>
              </a:lnSpc>
              <a:spcBef>
                <a:spcPts val="0"/>
              </a:spcBef>
              <a:spcAft>
                <a:spcPts val="0"/>
              </a:spcAft>
              <a:buClr>
                <a:srgbClr val="000000"/>
              </a:buClr>
              <a:buSzPts val="2400"/>
              <a:buFont typeface="Arial"/>
              <a:buNone/>
            </a:pPr>
            <a:r>
              <a:rPr lang="en-US" sz="2200">
                <a:solidFill>
                  <a:srgbClr val="0D0D0D"/>
                </a:solidFill>
                <a:latin typeface="Roboto"/>
                <a:ea typeface="Roboto"/>
                <a:cs typeface="Roboto"/>
                <a:sym typeface="Roboto"/>
              </a:rPr>
              <a:t>Stocks are compared by metrics across investors can gain a comprehensive understanding of how each company is fairing relative to its peers in the solar energy market segment. Additionally, conducting fundamental analysis and considering industry trends and competitive dynamics can further inform investment decisions and by understanding the strengths and weaknesses of each company, to provide insights into their competitive positioning within the solar energy industry. </a:t>
            </a:r>
            <a:endParaRPr sz="2200">
              <a:solidFill>
                <a:srgbClr val="0D0D0D"/>
              </a:solidFill>
              <a:latin typeface="Roboto"/>
              <a:ea typeface="Roboto"/>
              <a:cs typeface="Roboto"/>
              <a:sym typeface="Roboto"/>
            </a:endParaRPr>
          </a:p>
          <a:p>
            <a:pPr indent="0" lvl="0" marL="0" marR="0" rtl="0" algn="l">
              <a:lnSpc>
                <a:spcPct val="90000"/>
              </a:lnSpc>
              <a:spcBef>
                <a:spcPts val="0"/>
              </a:spcBef>
              <a:spcAft>
                <a:spcPts val="0"/>
              </a:spcAft>
              <a:buClr>
                <a:srgbClr val="000000"/>
              </a:buClr>
              <a:buSzPts val="2400"/>
              <a:buFont typeface="Arial"/>
              <a:buNone/>
            </a:pPr>
            <a:r>
              <a:t/>
            </a:r>
            <a:endParaRPr sz="2200">
              <a:solidFill>
                <a:srgbClr val="0D0D0D"/>
              </a:solidFill>
              <a:latin typeface="Roboto"/>
              <a:ea typeface="Roboto"/>
              <a:cs typeface="Roboto"/>
              <a:sym typeface="Roboto"/>
            </a:endParaRPr>
          </a:p>
          <a:p>
            <a:pPr indent="0" lvl="0" marL="0" marR="0" rtl="0" algn="l">
              <a:lnSpc>
                <a:spcPct val="90000"/>
              </a:lnSpc>
              <a:spcBef>
                <a:spcPts val="0"/>
              </a:spcBef>
              <a:spcAft>
                <a:spcPts val="0"/>
              </a:spcAft>
              <a:buClr>
                <a:srgbClr val="000000"/>
              </a:buClr>
              <a:buSzPts val="2400"/>
              <a:buFont typeface="Arial"/>
              <a:buNone/>
            </a:pPr>
            <a:r>
              <a:t/>
            </a:r>
            <a:endParaRPr sz="2200">
              <a:solidFill>
                <a:srgbClr val="0D0D0D"/>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18"/>
          <p:cNvSpPr/>
          <p:nvPr/>
        </p:nvSpPr>
        <p:spPr>
          <a:xfrm>
            <a:off x="426000" y="2193125"/>
            <a:ext cx="11352300" cy="4236300"/>
          </a:xfrm>
          <a:prstGeom prst="rect">
            <a:avLst/>
          </a:prstGeom>
          <a:solidFill>
            <a:srgbClr val="F2F2F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18"/>
          <p:cNvSpPr/>
          <p:nvPr/>
        </p:nvSpPr>
        <p:spPr>
          <a:xfrm>
            <a:off x="425997" y="445800"/>
            <a:ext cx="11298599" cy="902700"/>
          </a:xfrm>
          <a:prstGeom prst="rect">
            <a:avLst/>
          </a:prstGeom>
          <a:solidFill>
            <a:srgbClr val="082D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Is there any specific seasonality that shows why this market moves?</a:t>
            </a:r>
            <a:endParaRPr b="1" i="0" sz="1800" u="none" cap="none" strike="noStrike">
              <a:solidFill>
                <a:schemeClr val="lt1"/>
              </a:solidFill>
              <a:latin typeface="Arial"/>
              <a:ea typeface="Arial"/>
              <a:cs typeface="Arial"/>
              <a:sym typeface="Arial"/>
            </a:endParaRPr>
          </a:p>
        </p:txBody>
      </p:sp>
      <p:sp>
        <p:nvSpPr>
          <p:cNvPr id="1108" name="Google Shape;1108;p18"/>
          <p:cNvSpPr txBox="1"/>
          <p:nvPr/>
        </p:nvSpPr>
        <p:spPr>
          <a:xfrm>
            <a:off x="426000" y="1607350"/>
            <a:ext cx="11298600" cy="434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800"/>
              <a:buFont typeface="Arial"/>
              <a:buNone/>
            </a:pPr>
            <a:r>
              <a:rPr b="1" i="0" lang="en-US" sz="1800" u="none" cap="none" strike="noStrike">
                <a:solidFill>
                  <a:srgbClr val="000000"/>
                </a:solidFill>
                <a:latin typeface="Roboto"/>
                <a:ea typeface="Roboto"/>
                <a:cs typeface="Roboto"/>
                <a:sym typeface="Roboto"/>
              </a:rPr>
              <a:t>Provide a summary of the results with the supporting visualizations (at least 2 per question)</a:t>
            </a:r>
            <a:endParaRPr b="1" i="0" sz="1800" u="none" cap="none" strike="noStrike">
              <a:solidFill>
                <a:srgbClr val="082D49"/>
              </a:solidFill>
              <a:latin typeface="Roboto"/>
              <a:ea typeface="Roboto"/>
              <a:cs typeface="Roboto"/>
              <a:sym typeface="Roboto"/>
            </a:endParaRPr>
          </a:p>
        </p:txBody>
      </p:sp>
      <p:sp>
        <p:nvSpPr>
          <p:cNvPr id="1109" name="Google Shape;1109;p18"/>
          <p:cNvSpPr txBox="1"/>
          <p:nvPr/>
        </p:nvSpPr>
        <p:spPr>
          <a:xfrm>
            <a:off x="426000" y="2241949"/>
            <a:ext cx="11298600" cy="109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2400"/>
              <a:buFont typeface="Arial"/>
              <a:buNone/>
            </a:pPr>
            <a:r>
              <a:rPr b="0" i="0" lang="en-US" sz="2200" u="none" cap="none" strike="noStrike">
                <a:solidFill>
                  <a:srgbClr val="0D0D0D"/>
                </a:solidFill>
                <a:latin typeface="Roboto"/>
                <a:ea typeface="Roboto"/>
                <a:cs typeface="Roboto"/>
                <a:sym typeface="Roboto"/>
              </a:rPr>
              <a:t>This question explores the presence of seasonal trends that influence market movements. By understanding these seasonal patterns, investors can potentially adjust their strategies to align with cyclical market fluctuations.</a:t>
            </a:r>
            <a:endParaRPr b="0" i="0" sz="2200" u="none" cap="none" strike="noStrike">
              <a:solidFill>
                <a:srgbClr val="0D0D0D"/>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3"/>
          <p:cNvSpPr/>
          <p:nvPr/>
        </p:nvSpPr>
        <p:spPr>
          <a:xfrm>
            <a:off x="3339700" y="3446850"/>
            <a:ext cx="8429700" cy="3089700"/>
          </a:xfrm>
          <a:prstGeom prst="rect">
            <a:avLst/>
          </a:prstGeom>
          <a:solidFill>
            <a:srgbClr val="F2F2F2"/>
          </a:solidFill>
          <a:ln>
            <a:noFill/>
          </a:ln>
        </p:spPr>
        <p:txBody>
          <a:bodyPr anchorCtr="0" anchor="t" bIns="121900" lIns="121900" spcFirstLastPara="1" rIns="121900" wrap="square" tIns="121900">
            <a:noAutofit/>
          </a:bodyPr>
          <a:lstStyle/>
          <a:p>
            <a:pPr indent="-342900" lvl="0" marL="457200" rtl="0" algn="l">
              <a:spcBef>
                <a:spcPts val="0"/>
              </a:spcBef>
              <a:spcAft>
                <a:spcPts val="0"/>
              </a:spcAft>
              <a:buClr>
                <a:srgbClr val="0D0D0D"/>
              </a:buClr>
              <a:buSzPts val="1800"/>
              <a:buChar char="●"/>
            </a:pPr>
            <a:r>
              <a:rPr lang="en-US" sz="1800">
                <a:solidFill>
                  <a:srgbClr val="0D0D0D"/>
                </a:solidFill>
              </a:rPr>
              <a:t>Which stock(s) is trending up or down?</a:t>
            </a:r>
            <a:endParaRPr sz="1800">
              <a:solidFill>
                <a:srgbClr val="0D0D0D"/>
              </a:solidFill>
            </a:endParaRPr>
          </a:p>
          <a:p>
            <a:pPr indent="-342900" lvl="0" marL="457200" rtl="0" algn="l">
              <a:spcBef>
                <a:spcPts val="0"/>
              </a:spcBef>
              <a:spcAft>
                <a:spcPts val="0"/>
              </a:spcAft>
              <a:buClr>
                <a:srgbClr val="0D0D0D"/>
              </a:buClr>
              <a:buSzPts val="1800"/>
              <a:buChar char="●"/>
            </a:pPr>
            <a:r>
              <a:rPr lang="en-US" sz="1800">
                <a:solidFill>
                  <a:srgbClr val="0D0D0D"/>
                </a:solidFill>
              </a:rPr>
              <a:t>Which stock(s) is likely to perform the best over the next 6 months based on historical data?</a:t>
            </a:r>
            <a:endParaRPr sz="1800">
              <a:solidFill>
                <a:srgbClr val="0D0D0D"/>
              </a:solidFill>
            </a:endParaRPr>
          </a:p>
          <a:p>
            <a:pPr indent="-342900" lvl="0" marL="457200" rtl="0" algn="l">
              <a:spcBef>
                <a:spcPts val="0"/>
              </a:spcBef>
              <a:spcAft>
                <a:spcPts val="0"/>
              </a:spcAft>
              <a:buClr>
                <a:srgbClr val="0D0D0D"/>
              </a:buClr>
              <a:buSzPts val="1800"/>
              <a:buChar char="●"/>
            </a:pPr>
            <a:r>
              <a:rPr lang="en-US" sz="1800">
                <a:solidFill>
                  <a:srgbClr val="0D0D0D"/>
                </a:solidFill>
              </a:rPr>
              <a:t>How are stocks performing compared to each other in this market segment?</a:t>
            </a:r>
            <a:endParaRPr sz="1800">
              <a:solidFill>
                <a:srgbClr val="0D0D0D"/>
              </a:solidFill>
            </a:endParaRPr>
          </a:p>
          <a:p>
            <a:pPr indent="-342900" lvl="0" marL="457200" rtl="0" algn="l">
              <a:spcBef>
                <a:spcPts val="0"/>
              </a:spcBef>
              <a:spcAft>
                <a:spcPts val="0"/>
              </a:spcAft>
              <a:buClr>
                <a:srgbClr val="0D0D0D"/>
              </a:buClr>
              <a:buSzPts val="1800"/>
              <a:buChar char="●"/>
            </a:pPr>
            <a:r>
              <a:rPr lang="en-US" sz="1800">
                <a:solidFill>
                  <a:srgbClr val="0D0D0D"/>
                </a:solidFill>
              </a:rPr>
              <a:t>Is there any specific seasonality that shows why this market moves?</a:t>
            </a:r>
            <a:endParaRPr sz="1800">
              <a:solidFill>
                <a:srgbClr val="0D0D0D"/>
              </a:solidFill>
            </a:endParaRPr>
          </a:p>
          <a:p>
            <a:pPr indent="0" lvl="0" marL="457200" rtl="0" algn="l">
              <a:spcBef>
                <a:spcPts val="0"/>
              </a:spcBef>
              <a:spcAft>
                <a:spcPts val="0"/>
              </a:spcAft>
              <a:buNone/>
            </a:pPr>
            <a:r>
              <a:t/>
            </a:r>
            <a:endParaRPr sz="1800">
              <a:solidFill>
                <a:srgbClr val="0D0D0D"/>
              </a:solidFill>
            </a:endParaRPr>
          </a:p>
        </p:txBody>
      </p:sp>
      <p:sp>
        <p:nvSpPr>
          <p:cNvPr id="926" name="Google Shape;926;p3"/>
          <p:cNvSpPr/>
          <p:nvPr/>
        </p:nvSpPr>
        <p:spPr>
          <a:xfrm>
            <a:off x="426002" y="445800"/>
            <a:ext cx="2761800" cy="2761800"/>
          </a:xfrm>
          <a:prstGeom prst="rect">
            <a:avLst/>
          </a:prstGeom>
          <a:solidFill>
            <a:srgbClr val="005E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3"/>
          <p:cNvSpPr txBox="1"/>
          <p:nvPr/>
        </p:nvSpPr>
        <p:spPr>
          <a:xfrm>
            <a:off x="3339700" y="2812850"/>
            <a:ext cx="8518800" cy="517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2400"/>
              <a:buFont typeface="Arial"/>
              <a:buNone/>
            </a:pPr>
            <a:r>
              <a:rPr b="1" i="0" lang="en-US" sz="2400" u="none" cap="none" strike="noStrike">
                <a:solidFill>
                  <a:srgbClr val="005E77"/>
                </a:solidFill>
                <a:latin typeface="Roboto"/>
                <a:ea typeface="Roboto"/>
                <a:cs typeface="Roboto"/>
                <a:sym typeface="Roboto"/>
              </a:rPr>
              <a:t>Goals/Questions to be addressed</a:t>
            </a:r>
            <a:endParaRPr b="1" i="0" sz="2400" u="none" cap="none" strike="noStrike">
              <a:solidFill>
                <a:srgbClr val="005E77"/>
              </a:solidFill>
              <a:latin typeface="Roboto"/>
              <a:ea typeface="Roboto"/>
              <a:cs typeface="Roboto"/>
              <a:sym typeface="Roboto"/>
            </a:endParaRPr>
          </a:p>
        </p:txBody>
      </p:sp>
      <p:sp>
        <p:nvSpPr>
          <p:cNvPr id="928" name="Google Shape;928;p3"/>
          <p:cNvSpPr txBox="1"/>
          <p:nvPr/>
        </p:nvSpPr>
        <p:spPr>
          <a:xfrm>
            <a:off x="581640" y="1520011"/>
            <a:ext cx="2408400" cy="621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rgbClr val="FFFFFF"/>
                </a:solidFill>
                <a:latin typeface="Roboto Light"/>
                <a:ea typeface="Roboto Light"/>
                <a:cs typeface="Roboto Light"/>
                <a:sym typeface="Roboto Light"/>
              </a:rPr>
              <a:t>Project Overview</a:t>
            </a:r>
            <a:endParaRPr b="0" i="0" sz="3000" u="none" cap="none" strike="noStrike">
              <a:solidFill>
                <a:srgbClr val="FFFFFF"/>
              </a:solidFill>
              <a:latin typeface="Roboto Light"/>
              <a:ea typeface="Roboto Light"/>
              <a:cs typeface="Roboto Light"/>
              <a:sym typeface="Roboto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pic>
        <p:nvPicPr>
          <p:cNvPr id="1115" name="Google Shape;1115;g26ef7f4021d_3_66"/>
          <p:cNvPicPr preferRelativeResize="0"/>
          <p:nvPr/>
        </p:nvPicPr>
        <p:blipFill>
          <a:blip r:embed="rId3">
            <a:alphaModFix/>
          </a:blip>
          <a:stretch>
            <a:fillRect/>
          </a:stretch>
        </p:blipFill>
        <p:spPr>
          <a:xfrm>
            <a:off x="950976" y="1847088"/>
            <a:ext cx="10286998" cy="4453129"/>
          </a:xfrm>
          <a:prstGeom prst="rect">
            <a:avLst/>
          </a:prstGeom>
          <a:noFill/>
          <a:ln>
            <a:noFill/>
          </a:ln>
        </p:spPr>
      </p:pic>
      <p:sp>
        <p:nvSpPr>
          <p:cNvPr id="1116" name="Google Shape;1116;g26ef7f4021d_3_66"/>
          <p:cNvSpPr txBox="1"/>
          <p:nvPr>
            <p:ph type="title"/>
          </p:nvPr>
        </p:nvSpPr>
        <p:spPr>
          <a:xfrm>
            <a:off x="415600" y="593367"/>
            <a:ext cx="11360700" cy="763500"/>
          </a:xfrm>
          <a:prstGeom prst="rect">
            <a:avLst/>
          </a:prstGeom>
          <a:noFill/>
          <a:ln>
            <a:noFill/>
          </a:ln>
        </p:spPr>
        <p:txBody>
          <a:bodyPr anchorCtr="0" anchor="t" bIns="121900" lIns="487675" spcFirstLastPara="1" rIns="121900" wrap="square" tIns="121900">
            <a:noAutofit/>
          </a:bodyPr>
          <a:lstStyle/>
          <a:p>
            <a:pPr indent="0" lvl="0" marL="0" rtl="0" algn="ctr">
              <a:lnSpc>
                <a:spcPct val="100000"/>
              </a:lnSpc>
              <a:spcBef>
                <a:spcPts val="0"/>
              </a:spcBef>
              <a:spcAft>
                <a:spcPts val="0"/>
              </a:spcAft>
              <a:buSzPts val="3200"/>
              <a:buNone/>
            </a:pPr>
            <a:r>
              <a:rPr lang="en-US"/>
              <a:t>CSIQ Seasonality</a:t>
            </a:r>
            <a:endParaRPr/>
          </a:p>
          <a:p>
            <a:pPr indent="0" lvl="0" marL="0" rtl="0" algn="l">
              <a:lnSpc>
                <a:spcPct val="100000"/>
              </a:lnSpc>
              <a:spcBef>
                <a:spcPts val="0"/>
              </a:spcBef>
              <a:spcAft>
                <a:spcPts val="0"/>
              </a:spcAft>
              <a:buSzPts val="3200"/>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pic>
        <p:nvPicPr>
          <p:cNvPr id="1122" name="Google Shape;1122;g26ef7f4021d_3_73"/>
          <p:cNvPicPr preferRelativeResize="0"/>
          <p:nvPr/>
        </p:nvPicPr>
        <p:blipFill>
          <a:blip r:embed="rId3">
            <a:alphaModFix/>
          </a:blip>
          <a:stretch>
            <a:fillRect/>
          </a:stretch>
        </p:blipFill>
        <p:spPr>
          <a:xfrm>
            <a:off x="950976" y="1847088"/>
            <a:ext cx="10286999" cy="4453129"/>
          </a:xfrm>
          <a:prstGeom prst="rect">
            <a:avLst/>
          </a:prstGeom>
          <a:noFill/>
          <a:ln>
            <a:noFill/>
          </a:ln>
        </p:spPr>
      </p:pic>
      <p:sp>
        <p:nvSpPr>
          <p:cNvPr id="1123" name="Google Shape;1123;g26ef7f4021d_3_73"/>
          <p:cNvSpPr txBox="1"/>
          <p:nvPr>
            <p:ph type="title"/>
          </p:nvPr>
        </p:nvSpPr>
        <p:spPr>
          <a:xfrm>
            <a:off x="415600" y="593367"/>
            <a:ext cx="11360700" cy="763500"/>
          </a:xfrm>
          <a:prstGeom prst="rect">
            <a:avLst/>
          </a:prstGeom>
          <a:noFill/>
          <a:ln>
            <a:noFill/>
          </a:ln>
        </p:spPr>
        <p:txBody>
          <a:bodyPr anchorCtr="0" anchor="t" bIns="121900" lIns="487675" spcFirstLastPara="1" rIns="121900" wrap="square" tIns="121900">
            <a:noAutofit/>
          </a:bodyPr>
          <a:lstStyle/>
          <a:p>
            <a:pPr indent="0" lvl="0" marL="0" rtl="0" algn="ctr">
              <a:spcBef>
                <a:spcPts val="0"/>
              </a:spcBef>
              <a:spcAft>
                <a:spcPts val="0"/>
              </a:spcAft>
              <a:buSzPts val="3200"/>
              <a:buNone/>
            </a:pPr>
            <a:r>
              <a:rPr lang="en-US">
                <a:solidFill>
                  <a:schemeClr val="dk1"/>
                </a:solidFill>
              </a:rPr>
              <a:t>DQ</a:t>
            </a:r>
            <a:r>
              <a:rPr lang="en-US">
                <a:solidFill>
                  <a:schemeClr val="dk1"/>
                </a:solidFill>
              </a:rPr>
              <a:t> Seasonality</a:t>
            </a:r>
            <a:endParaRPr/>
          </a:p>
          <a:p>
            <a:pPr indent="0" lvl="0" marL="0" rtl="0" algn="l">
              <a:lnSpc>
                <a:spcPct val="100000"/>
              </a:lnSpc>
              <a:spcBef>
                <a:spcPts val="0"/>
              </a:spcBef>
              <a:spcAft>
                <a:spcPts val="0"/>
              </a:spcAft>
              <a:buSzPts val="3200"/>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pic>
        <p:nvPicPr>
          <p:cNvPr id="1129" name="Google Shape;1129;g26ef7f4021d_3_86"/>
          <p:cNvPicPr preferRelativeResize="0"/>
          <p:nvPr/>
        </p:nvPicPr>
        <p:blipFill>
          <a:blip r:embed="rId3">
            <a:alphaModFix/>
          </a:blip>
          <a:stretch>
            <a:fillRect/>
          </a:stretch>
        </p:blipFill>
        <p:spPr>
          <a:xfrm>
            <a:off x="950976" y="1847088"/>
            <a:ext cx="10287000" cy="4453129"/>
          </a:xfrm>
          <a:prstGeom prst="rect">
            <a:avLst/>
          </a:prstGeom>
          <a:noFill/>
          <a:ln>
            <a:noFill/>
          </a:ln>
        </p:spPr>
      </p:pic>
      <p:sp>
        <p:nvSpPr>
          <p:cNvPr id="1130" name="Google Shape;1130;g26ef7f4021d_3_86"/>
          <p:cNvSpPr txBox="1"/>
          <p:nvPr>
            <p:ph type="title"/>
          </p:nvPr>
        </p:nvSpPr>
        <p:spPr>
          <a:xfrm>
            <a:off x="415600" y="593367"/>
            <a:ext cx="11360700" cy="763500"/>
          </a:xfrm>
          <a:prstGeom prst="rect">
            <a:avLst/>
          </a:prstGeom>
          <a:noFill/>
          <a:ln>
            <a:noFill/>
          </a:ln>
        </p:spPr>
        <p:txBody>
          <a:bodyPr anchorCtr="0" anchor="t" bIns="121900" lIns="487675" spcFirstLastPara="1" rIns="121900" wrap="square" tIns="121900">
            <a:noAutofit/>
          </a:bodyPr>
          <a:lstStyle/>
          <a:p>
            <a:pPr indent="0" lvl="0" marL="0" rtl="0" algn="ctr">
              <a:spcBef>
                <a:spcPts val="0"/>
              </a:spcBef>
              <a:spcAft>
                <a:spcPts val="0"/>
              </a:spcAft>
              <a:buSzPts val="3200"/>
              <a:buNone/>
            </a:pPr>
            <a:r>
              <a:rPr lang="en-US">
                <a:solidFill>
                  <a:schemeClr val="dk1"/>
                </a:solidFill>
              </a:rPr>
              <a:t>ENPH</a:t>
            </a:r>
            <a:r>
              <a:rPr lang="en-US">
                <a:solidFill>
                  <a:schemeClr val="dk1"/>
                </a:solidFill>
              </a:rPr>
              <a:t> Seasonality</a:t>
            </a:r>
            <a:endParaRPr/>
          </a:p>
          <a:p>
            <a:pPr indent="0" lvl="0" marL="0" rtl="0" algn="l">
              <a:lnSpc>
                <a:spcPct val="100000"/>
              </a:lnSpc>
              <a:spcBef>
                <a:spcPts val="0"/>
              </a:spcBef>
              <a:spcAft>
                <a:spcPts val="0"/>
              </a:spcAft>
              <a:buSzPts val="3200"/>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pic>
        <p:nvPicPr>
          <p:cNvPr id="1136" name="Google Shape;1136;g26ef7f4021d_3_80"/>
          <p:cNvPicPr preferRelativeResize="0"/>
          <p:nvPr/>
        </p:nvPicPr>
        <p:blipFill>
          <a:blip r:embed="rId3">
            <a:alphaModFix/>
          </a:blip>
          <a:stretch>
            <a:fillRect/>
          </a:stretch>
        </p:blipFill>
        <p:spPr>
          <a:xfrm>
            <a:off x="950976" y="1847088"/>
            <a:ext cx="10287000" cy="4453129"/>
          </a:xfrm>
          <a:prstGeom prst="rect">
            <a:avLst/>
          </a:prstGeom>
          <a:noFill/>
          <a:ln>
            <a:noFill/>
          </a:ln>
        </p:spPr>
      </p:pic>
      <p:sp>
        <p:nvSpPr>
          <p:cNvPr id="1137" name="Google Shape;1137;g26ef7f4021d_3_80"/>
          <p:cNvSpPr txBox="1"/>
          <p:nvPr>
            <p:ph type="title"/>
          </p:nvPr>
        </p:nvSpPr>
        <p:spPr>
          <a:xfrm>
            <a:off x="415600" y="593367"/>
            <a:ext cx="11360700" cy="763500"/>
          </a:xfrm>
          <a:prstGeom prst="rect">
            <a:avLst/>
          </a:prstGeom>
          <a:noFill/>
          <a:ln>
            <a:noFill/>
          </a:ln>
        </p:spPr>
        <p:txBody>
          <a:bodyPr anchorCtr="0" anchor="t" bIns="121900" lIns="487675" spcFirstLastPara="1" rIns="121900" wrap="square" tIns="121900">
            <a:noAutofit/>
          </a:bodyPr>
          <a:lstStyle/>
          <a:p>
            <a:pPr indent="0" lvl="0" marL="0" rtl="0" algn="ctr">
              <a:spcBef>
                <a:spcPts val="0"/>
              </a:spcBef>
              <a:spcAft>
                <a:spcPts val="0"/>
              </a:spcAft>
              <a:buSzPts val="3200"/>
              <a:buNone/>
            </a:pPr>
            <a:r>
              <a:rPr lang="en-US">
                <a:solidFill>
                  <a:schemeClr val="dk1"/>
                </a:solidFill>
              </a:rPr>
              <a:t>FSLR</a:t>
            </a:r>
            <a:r>
              <a:rPr lang="en-US">
                <a:solidFill>
                  <a:schemeClr val="dk1"/>
                </a:solidFill>
              </a:rPr>
              <a:t> Seasonality</a:t>
            </a:r>
            <a:endParaRPr/>
          </a:p>
          <a:p>
            <a:pPr indent="0" lvl="0" marL="0" rtl="0" algn="l">
              <a:lnSpc>
                <a:spcPct val="100000"/>
              </a:lnSpc>
              <a:spcBef>
                <a:spcPts val="0"/>
              </a:spcBef>
              <a:spcAft>
                <a:spcPts val="0"/>
              </a:spcAft>
              <a:buSzPts val="3200"/>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pic>
        <p:nvPicPr>
          <p:cNvPr id="1143" name="Google Shape;1143;g26ef7f4021d_3_95"/>
          <p:cNvPicPr preferRelativeResize="0"/>
          <p:nvPr/>
        </p:nvPicPr>
        <p:blipFill>
          <a:blip r:embed="rId3">
            <a:alphaModFix/>
          </a:blip>
          <a:stretch>
            <a:fillRect/>
          </a:stretch>
        </p:blipFill>
        <p:spPr>
          <a:xfrm>
            <a:off x="950976" y="1847088"/>
            <a:ext cx="10287001" cy="4453129"/>
          </a:xfrm>
          <a:prstGeom prst="rect">
            <a:avLst/>
          </a:prstGeom>
          <a:noFill/>
          <a:ln>
            <a:noFill/>
          </a:ln>
        </p:spPr>
      </p:pic>
      <p:sp>
        <p:nvSpPr>
          <p:cNvPr id="1144" name="Google Shape;1144;g26ef7f4021d_3_95"/>
          <p:cNvSpPr txBox="1"/>
          <p:nvPr>
            <p:ph type="title"/>
          </p:nvPr>
        </p:nvSpPr>
        <p:spPr>
          <a:xfrm>
            <a:off x="415600" y="593367"/>
            <a:ext cx="11360700" cy="763500"/>
          </a:xfrm>
          <a:prstGeom prst="rect">
            <a:avLst/>
          </a:prstGeom>
          <a:noFill/>
          <a:ln>
            <a:noFill/>
          </a:ln>
        </p:spPr>
        <p:txBody>
          <a:bodyPr anchorCtr="0" anchor="t" bIns="121900" lIns="487675" spcFirstLastPara="1" rIns="121900" wrap="square" tIns="121900">
            <a:noAutofit/>
          </a:bodyPr>
          <a:lstStyle/>
          <a:p>
            <a:pPr indent="0" lvl="0" marL="0" rtl="0" algn="ctr">
              <a:spcBef>
                <a:spcPts val="0"/>
              </a:spcBef>
              <a:spcAft>
                <a:spcPts val="0"/>
              </a:spcAft>
              <a:buSzPts val="3200"/>
              <a:buNone/>
            </a:pPr>
            <a:r>
              <a:rPr lang="en-US">
                <a:solidFill>
                  <a:schemeClr val="dk1"/>
                </a:solidFill>
              </a:rPr>
              <a:t>JKS</a:t>
            </a:r>
            <a:r>
              <a:rPr lang="en-US">
                <a:solidFill>
                  <a:schemeClr val="dk1"/>
                </a:solidFill>
              </a:rPr>
              <a:t> Seasonality</a:t>
            </a:r>
            <a:endParaRPr/>
          </a:p>
          <a:p>
            <a:pPr indent="0" lvl="0" marL="0" rtl="0" algn="l">
              <a:lnSpc>
                <a:spcPct val="100000"/>
              </a:lnSpc>
              <a:spcBef>
                <a:spcPts val="0"/>
              </a:spcBef>
              <a:spcAft>
                <a:spcPts val="0"/>
              </a:spcAft>
              <a:buSzPts val="3200"/>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pic>
        <p:nvPicPr>
          <p:cNvPr id="1150" name="Google Shape;1150;g26ef7f4021d_3_102"/>
          <p:cNvPicPr preferRelativeResize="0"/>
          <p:nvPr/>
        </p:nvPicPr>
        <p:blipFill>
          <a:blip r:embed="rId3">
            <a:alphaModFix/>
          </a:blip>
          <a:stretch>
            <a:fillRect/>
          </a:stretch>
        </p:blipFill>
        <p:spPr>
          <a:xfrm>
            <a:off x="950976" y="1847088"/>
            <a:ext cx="10287001" cy="4453129"/>
          </a:xfrm>
          <a:prstGeom prst="rect">
            <a:avLst/>
          </a:prstGeom>
          <a:noFill/>
          <a:ln>
            <a:noFill/>
          </a:ln>
        </p:spPr>
      </p:pic>
      <p:sp>
        <p:nvSpPr>
          <p:cNvPr id="1151" name="Google Shape;1151;g26ef7f4021d_3_102"/>
          <p:cNvSpPr txBox="1"/>
          <p:nvPr>
            <p:ph type="title"/>
          </p:nvPr>
        </p:nvSpPr>
        <p:spPr>
          <a:xfrm>
            <a:off x="415600" y="593367"/>
            <a:ext cx="11360700" cy="763500"/>
          </a:xfrm>
          <a:prstGeom prst="rect">
            <a:avLst/>
          </a:prstGeom>
          <a:noFill/>
          <a:ln>
            <a:noFill/>
          </a:ln>
        </p:spPr>
        <p:txBody>
          <a:bodyPr anchorCtr="0" anchor="t" bIns="121900" lIns="487675" spcFirstLastPara="1" rIns="121900" wrap="square" tIns="121900">
            <a:noAutofit/>
          </a:bodyPr>
          <a:lstStyle/>
          <a:p>
            <a:pPr indent="0" lvl="0" marL="0" rtl="0" algn="ctr">
              <a:spcBef>
                <a:spcPts val="0"/>
              </a:spcBef>
              <a:spcAft>
                <a:spcPts val="0"/>
              </a:spcAft>
              <a:buSzPts val="3200"/>
              <a:buNone/>
            </a:pPr>
            <a:r>
              <a:rPr lang="en-US">
                <a:solidFill>
                  <a:schemeClr val="dk1"/>
                </a:solidFill>
              </a:rPr>
              <a:t>SEDG</a:t>
            </a:r>
            <a:r>
              <a:rPr lang="en-US">
                <a:solidFill>
                  <a:schemeClr val="dk1"/>
                </a:solidFill>
              </a:rPr>
              <a:t> Seasonality</a:t>
            </a:r>
            <a:endParaRPr/>
          </a:p>
          <a:p>
            <a:pPr indent="0" lvl="0" marL="0" rtl="0" algn="l">
              <a:lnSpc>
                <a:spcPct val="100000"/>
              </a:lnSpc>
              <a:spcBef>
                <a:spcPts val="0"/>
              </a:spcBef>
              <a:spcAft>
                <a:spcPts val="0"/>
              </a:spcAft>
              <a:buSzPts val="3200"/>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pic>
        <p:nvPicPr>
          <p:cNvPr id="1157" name="Google Shape;1157;g26ef7f4021d_3_108"/>
          <p:cNvPicPr preferRelativeResize="0"/>
          <p:nvPr/>
        </p:nvPicPr>
        <p:blipFill>
          <a:blip r:embed="rId3">
            <a:alphaModFix/>
          </a:blip>
          <a:stretch>
            <a:fillRect/>
          </a:stretch>
        </p:blipFill>
        <p:spPr>
          <a:xfrm>
            <a:off x="950976" y="1847088"/>
            <a:ext cx="10286999" cy="4453129"/>
          </a:xfrm>
          <a:prstGeom prst="rect">
            <a:avLst/>
          </a:prstGeom>
          <a:noFill/>
          <a:ln>
            <a:noFill/>
          </a:ln>
        </p:spPr>
      </p:pic>
      <p:sp>
        <p:nvSpPr>
          <p:cNvPr id="1158" name="Google Shape;1158;g26ef7f4021d_3_108"/>
          <p:cNvSpPr txBox="1"/>
          <p:nvPr>
            <p:ph type="title"/>
          </p:nvPr>
        </p:nvSpPr>
        <p:spPr>
          <a:xfrm>
            <a:off x="415600" y="593367"/>
            <a:ext cx="11360700" cy="763500"/>
          </a:xfrm>
          <a:prstGeom prst="rect">
            <a:avLst/>
          </a:prstGeom>
          <a:noFill/>
          <a:ln>
            <a:noFill/>
          </a:ln>
        </p:spPr>
        <p:txBody>
          <a:bodyPr anchorCtr="0" anchor="t" bIns="121900" lIns="487675" spcFirstLastPara="1" rIns="121900" wrap="square" tIns="121900">
            <a:noAutofit/>
          </a:bodyPr>
          <a:lstStyle/>
          <a:p>
            <a:pPr indent="0" lvl="0" marL="0" rtl="0" algn="ctr">
              <a:spcBef>
                <a:spcPts val="0"/>
              </a:spcBef>
              <a:spcAft>
                <a:spcPts val="0"/>
              </a:spcAft>
              <a:buSzPts val="3200"/>
              <a:buNone/>
            </a:pPr>
            <a:r>
              <a:rPr lang="en-US">
                <a:solidFill>
                  <a:schemeClr val="dk1"/>
                </a:solidFill>
              </a:rPr>
              <a:t>SPWR</a:t>
            </a:r>
            <a:r>
              <a:rPr lang="en-US">
                <a:solidFill>
                  <a:schemeClr val="dk1"/>
                </a:solidFill>
              </a:rPr>
              <a:t> Seasonality</a:t>
            </a:r>
            <a:endParaRPr/>
          </a:p>
          <a:p>
            <a:pPr indent="0" lvl="0" marL="0" rtl="0" algn="l">
              <a:lnSpc>
                <a:spcPct val="100000"/>
              </a:lnSpc>
              <a:spcBef>
                <a:spcPts val="0"/>
              </a:spcBef>
              <a:spcAft>
                <a:spcPts val="0"/>
              </a:spcAft>
              <a:buSzPts val="3200"/>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g26f1bd8dd5a_0_0"/>
          <p:cNvSpPr/>
          <p:nvPr/>
        </p:nvSpPr>
        <p:spPr>
          <a:xfrm>
            <a:off x="426000" y="2193125"/>
            <a:ext cx="11352300" cy="4236300"/>
          </a:xfrm>
          <a:prstGeom prst="rect">
            <a:avLst/>
          </a:prstGeom>
          <a:solidFill>
            <a:srgbClr val="F2F2F2"/>
          </a:solid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Clr>
                <a:srgbClr val="000000"/>
              </a:buClr>
              <a:buSzPts val="2400"/>
              <a:buFont typeface="Arial"/>
              <a:buNone/>
            </a:pPr>
            <a:r>
              <a:rPr lang="en-US" sz="2200">
                <a:solidFill>
                  <a:srgbClr val="0D0D0D"/>
                </a:solidFill>
                <a:latin typeface="Roboto"/>
                <a:ea typeface="Roboto"/>
                <a:cs typeface="Roboto"/>
                <a:sym typeface="Roboto"/>
              </a:rPr>
              <a:t>Summary: </a:t>
            </a:r>
            <a:endParaRPr sz="2200">
              <a:solidFill>
                <a:srgbClr val="0D0D0D"/>
              </a:solidFill>
              <a:latin typeface="Roboto"/>
              <a:ea typeface="Roboto"/>
              <a:cs typeface="Roboto"/>
              <a:sym typeface="Roboto"/>
            </a:endParaRPr>
          </a:p>
          <a:p>
            <a:pPr indent="0" lvl="0" marL="0" rtl="0" algn="l">
              <a:lnSpc>
                <a:spcPct val="90000"/>
              </a:lnSpc>
              <a:spcBef>
                <a:spcPts val="0"/>
              </a:spcBef>
              <a:spcAft>
                <a:spcPts val="0"/>
              </a:spcAft>
              <a:buClr>
                <a:srgbClr val="000000"/>
              </a:buClr>
              <a:buSzPts val="2400"/>
              <a:buFont typeface="Arial"/>
              <a:buNone/>
            </a:pPr>
            <a:r>
              <a:t/>
            </a:r>
            <a:endParaRPr sz="2200">
              <a:solidFill>
                <a:srgbClr val="0D0D0D"/>
              </a:solidFill>
              <a:latin typeface="Roboto"/>
              <a:ea typeface="Roboto"/>
              <a:cs typeface="Roboto"/>
              <a:sym typeface="Roboto"/>
            </a:endParaRPr>
          </a:p>
          <a:p>
            <a:pPr indent="0" lvl="0" marL="0" rtl="0" algn="l">
              <a:spcBef>
                <a:spcPts val="0"/>
              </a:spcBef>
              <a:spcAft>
                <a:spcPts val="0"/>
              </a:spcAft>
              <a:buClr>
                <a:srgbClr val="000000"/>
              </a:buClr>
              <a:buSzPts val="1400"/>
              <a:buFont typeface="Arial"/>
              <a:buNone/>
            </a:pPr>
            <a:r>
              <a:rPr lang="en-US" sz="2200">
                <a:solidFill>
                  <a:srgbClr val="0D0D0D"/>
                </a:solidFill>
                <a:latin typeface="Roboto"/>
                <a:ea typeface="Roboto"/>
                <a:cs typeface="Roboto"/>
                <a:sym typeface="Roboto"/>
              </a:rPr>
              <a:t>Upon completion for each of the seasonality visuals utilizing prophet plot_components function we were able to take a close look at the collective results. Within this Solar market there was not a consistent seasonality identified across all 7 stocks. There is a clear pattern within weekly visual that reflects daily change and weekend stall(during times of no trading). The yearly trends for almost all stocks do show a similarity around the month of May which is correlated with the change in close prices for all companies. The reality for this market segment is there are too many factors that can influence each company stock individually that were not tracked as part of this data analysis.  </a:t>
            </a:r>
            <a:endParaRPr sz="2200">
              <a:solidFill>
                <a:srgbClr val="0D0D0D"/>
              </a:solidFill>
              <a:latin typeface="Roboto"/>
              <a:ea typeface="Roboto"/>
              <a:cs typeface="Roboto"/>
              <a:sym typeface="Roboto"/>
            </a:endParaRPr>
          </a:p>
          <a:p>
            <a:pPr indent="0" lvl="0" marL="0" rtl="0" algn="l">
              <a:lnSpc>
                <a:spcPct val="90000"/>
              </a:lnSpc>
              <a:spcBef>
                <a:spcPts val="0"/>
              </a:spcBef>
              <a:spcAft>
                <a:spcPts val="0"/>
              </a:spcAft>
              <a:buClr>
                <a:srgbClr val="000000"/>
              </a:buClr>
              <a:buSzPts val="2400"/>
              <a:buFont typeface="Arial"/>
              <a:buNone/>
            </a:pPr>
            <a:r>
              <a:t/>
            </a:r>
            <a:endParaRPr sz="2200">
              <a:solidFill>
                <a:srgbClr val="0D0D0D"/>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sz="2200">
              <a:solidFill>
                <a:srgbClr val="0D0D0D"/>
              </a:solidFill>
              <a:latin typeface="Roboto"/>
              <a:ea typeface="Roboto"/>
              <a:cs typeface="Roboto"/>
              <a:sym typeface="Roboto"/>
            </a:endParaRPr>
          </a:p>
        </p:txBody>
      </p:sp>
      <p:sp>
        <p:nvSpPr>
          <p:cNvPr id="1165" name="Google Shape;1165;g26f1bd8dd5a_0_0"/>
          <p:cNvSpPr/>
          <p:nvPr/>
        </p:nvSpPr>
        <p:spPr>
          <a:xfrm>
            <a:off x="425997" y="445800"/>
            <a:ext cx="11298600" cy="902700"/>
          </a:xfrm>
          <a:prstGeom prst="rect">
            <a:avLst/>
          </a:prstGeom>
          <a:solidFill>
            <a:srgbClr val="082D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Is there any specific seasonality that shows why this market moves?</a:t>
            </a:r>
            <a:endParaRPr b="1" i="0" sz="1800" u="none" cap="none" strike="noStrike">
              <a:solidFill>
                <a:schemeClr val="lt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22"/>
          <p:cNvSpPr/>
          <p:nvPr/>
        </p:nvSpPr>
        <p:spPr>
          <a:xfrm>
            <a:off x="3339700" y="1079800"/>
            <a:ext cx="8429700" cy="5358600"/>
          </a:xfrm>
          <a:prstGeom prst="rect">
            <a:avLst/>
          </a:prstGeom>
          <a:solidFill>
            <a:srgbClr val="F2F2F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lang="en-US"/>
              <a:t> </a:t>
            </a:r>
            <a:endParaRPr/>
          </a:p>
        </p:txBody>
      </p:sp>
      <p:sp>
        <p:nvSpPr>
          <p:cNvPr id="1172" name="Google Shape;1172;p22"/>
          <p:cNvSpPr/>
          <p:nvPr/>
        </p:nvSpPr>
        <p:spPr>
          <a:xfrm>
            <a:off x="426002" y="445800"/>
            <a:ext cx="2761800" cy="2761800"/>
          </a:xfrm>
          <a:prstGeom prst="rect">
            <a:avLst/>
          </a:prstGeom>
          <a:solidFill>
            <a:srgbClr val="082D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22"/>
          <p:cNvSpPr txBox="1"/>
          <p:nvPr/>
        </p:nvSpPr>
        <p:spPr>
          <a:xfrm>
            <a:off x="581640" y="1520011"/>
            <a:ext cx="2408400" cy="621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rgbClr val="FFFFFF"/>
                </a:solidFill>
                <a:latin typeface="Roboto Light"/>
                <a:ea typeface="Roboto Light"/>
                <a:cs typeface="Roboto Light"/>
                <a:sym typeface="Roboto Light"/>
              </a:rPr>
              <a:t>Summary</a:t>
            </a:r>
            <a:endParaRPr b="0" i="0" sz="3000" u="none" cap="none" strike="noStrike">
              <a:solidFill>
                <a:srgbClr val="FFFFFF"/>
              </a:solidFill>
              <a:latin typeface="Roboto Light"/>
              <a:ea typeface="Roboto Light"/>
              <a:cs typeface="Roboto Light"/>
              <a:sym typeface="Roboto Light"/>
            </a:endParaRPr>
          </a:p>
        </p:txBody>
      </p:sp>
      <p:sp>
        <p:nvSpPr>
          <p:cNvPr id="1174" name="Google Shape;1174;p22"/>
          <p:cNvSpPr txBox="1"/>
          <p:nvPr/>
        </p:nvSpPr>
        <p:spPr>
          <a:xfrm>
            <a:off x="3339700" y="445800"/>
            <a:ext cx="8518800" cy="517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2400"/>
              <a:buFont typeface="Arial"/>
              <a:buNone/>
            </a:pPr>
            <a:r>
              <a:t/>
            </a:r>
            <a:endParaRPr b="1" i="0" sz="2400" u="none" cap="none" strike="noStrike">
              <a:solidFill>
                <a:srgbClr val="082D49"/>
              </a:solidFill>
              <a:latin typeface="Roboto"/>
              <a:ea typeface="Roboto"/>
              <a:cs typeface="Roboto"/>
              <a:sym typeface="Roboto"/>
            </a:endParaRPr>
          </a:p>
        </p:txBody>
      </p:sp>
      <p:sp>
        <p:nvSpPr>
          <p:cNvPr id="1175" name="Google Shape;1175;p22"/>
          <p:cNvSpPr txBox="1"/>
          <p:nvPr/>
        </p:nvSpPr>
        <p:spPr>
          <a:xfrm>
            <a:off x="3339700" y="1141400"/>
            <a:ext cx="8518800" cy="54315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US" sz="1950" u="sng">
                <a:solidFill>
                  <a:srgbClr val="0D0D0D"/>
                </a:solidFill>
                <a:latin typeface="Roboto"/>
                <a:ea typeface="Roboto"/>
                <a:cs typeface="Roboto"/>
                <a:sym typeface="Roboto"/>
              </a:rPr>
              <a:t>What would we tell our client about investing into these solar stocks?</a:t>
            </a:r>
            <a:endParaRPr b="1" sz="1950" u="sng">
              <a:solidFill>
                <a:srgbClr val="0D0D0D"/>
              </a:solidFill>
              <a:latin typeface="Roboto"/>
              <a:ea typeface="Roboto"/>
              <a:cs typeface="Roboto"/>
              <a:sym typeface="Roboto"/>
            </a:endParaRPr>
          </a:p>
          <a:p>
            <a:pPr indent="-333375" lvl="0" marL="457200" rtl="0" algn="l">
              <a:lnSpc>
                <a:spcPct val="115000"/>
              </a:lnSpc>
              <a:spcBef>
                <a:spcPts val="0"/>
              </a:spcBef>
              <a:spcAft>
                <a:spcPts val="0"/>
              </a:spcAft>
              <a:buClr>
                <a:srgbClr val="0D0D0D"/>
              </a:buClr>
              <a:buSzPts val="1650"/>
              <a:buFont typeface="Roboto"/>
              <a:buChar char="➔"/>
            </a:pPr>
            <a:r>
              <a:rPr lang="en-US" sz="1650">
                <a:solidFill>
                  <a:srgbClr val="0D0D0D"/>
                </a:solidFill>
                <a:latin typeface="Roboto"/>
                <a:ea typeface="Roboto"/>
                <a:cs typeface="Roboto"/>
                <a:sym typeface="Roboto"/>
              </a:rPr>
              <a:t>All of them are trending down and are forecasted to do so in the next six months. It is important to know that these predictive models do not account for unforeseen events, policy changes, economic factors, or even technological advancements that can occur. If our client wants to invest while these stocks are down, </a:t>
            </a:r>
            <a:r>
              <a:rPr lang="en-US" sz="1650">
                <a:solidFill>
                  <a:srgbClr val="0D0D0D"/>
                </a:solidFill>
                <a:latin typeface="Roboto"/>
                <a:ea typeface="Roboto"/>
                <a:cs typeface="Roboto"/>
                <a:sym typeface="Roboto"/>
              </a:rPr>
              <a:t>it's</a:t>
            </a:r>
            <a:r>
              <a:rPr lang="en-US" sz="1650">
                <a:solidFill>
                  <a:srgbClr val="0D0D0D"/>
                </a:solidFill>
                <a:latin typeface="Roboto"/>
                <a:ea typeface="Roboto"/>
                <a:cs typeface="Roboto"/>
                <a:sym typeface="Roboto"/>
              </a:rPr>
              <a:t> important to note that historical patterns demonstrated by these models do not guarantee future results.</a:t>
            </a:r>
            <a:endParaRPr sz="1650">
              <a:solidFill>
                <a:srgbClr val="0D0D0D"/>
              </a:solidFill>
              <a:latin typeface="Roboto"/>
              <a:ea typeface="Roboto"/>
              <a:cs typeface="Roboto"/>
              <a:sym typeface="Roboto"/>
            </a:endParaRPr>
          </a:p>
          <a:p>
            <a:pPr indent="-333375" lvl="0" marL="457200" rtl="0" algn="l">
              <a:lnSpc>
                <a:spcPct val="115000"/>
              </a:lnSpc>
              <a:spcBef>
                <a:spcPts val="0"/>
              </a:spcBef>
              <a:spcAft>
                <a:spcPts val="0"/>
              </a:spcAft>
              <a:buClr>
                <a:srgbClr val="0D0D0D"/>
              </a:buClr>
              <a:buSzPts val="1650"/>
              <a:buFont typeface="Roboto"/>
              <a:buChar char="➔"/>
            </a:pPr>
            <a:r>
              <a:rPr lang="en-US" sz="1650">
                <a:solidFill>
                  <a:srgbClr val="0D0D0D"/>
                </a:solidFill>
                <a:latin typeface="Roboto"/>
                <a:ea typeface="Roboto"/>
                <a:cs typeface="Roboto"/>
                <a:sym typeface="Roboto"/>
              </a:rPr>
              <a:t>Buying into a stock during a dip can be a strategy depending on clients’ risk tolerance. Another options could be to diversify a portfolio that can withstand market fluctuations in addition to investing into some of these stocks presented here.</a:t>
            </a:r>
            <a:endParaRPr sz="1650">
              <a:solidFill>
                <a:srgbClr val="0D0D0D"/>
              </a:solidFill>
              <a:latin typeface="Roboto"/>
              <a:ea typeface="Roboto"/>
              <a:cs typeface="Roboto"/>
              <a:sym typeface="Roboto"/>
            </a:endParaRPr>
          </a:p>
          <a:p>
            <a:pPr indent="-333375" lvl="0" marL="457200" rtl="0" algn="l">
              <a:lnSpc>
                <a:spcPct val="115000"/>
              </a:lnSpc>
              <a:spcBef>
                <a:spcPts val="0"/>
              </a:spcBef>
              <a:spcAft>
                <a:spcPts val="0"/>
              </a:spcAft>
              <a:buClr>
                <a:srgbClr val="0D0D0D"/>
              </a:buClr>
              <a:buSzPts val="1650"/>
              <a:buFont typeface="Roboto"/>
              <a:buChar char="➔"/>
            </a:pPr>
            <a:r>
              <a:rPr lang="en-US" sz="1650">
                <a:solidFill>
                  <a:srgbClr val="0D0D0D"/>
                </a:solidFill>
                <a:latin typeface="Roboto"/>
                <a:ea typeface="Roboto"/>
                <a:cs typeface="Roboto"/>
                <a:sym typeface="Roboto"/>
              </a:rPr>
              <a:t>Stocks like ENPH and SEDG which both have seen higher historical price points, might indicate a potential for a more substantial recovery if conditions that helped their last highs were to reemerge. Both however, showed larger fluctuations in both historical data and predicted values, which suggests higher volatility when compared to the other stocks.</a:t>
            </a:r>
            <a:endParaRPr sz="1650">
              <a:solidFill>
                <a:srgbClr val="0D0D0D"/>
              </a:solidFill>
              <a:latin typeface="Roboto"/>
              <a:ea typeface="Roboto"/>
              <a:cs typeface="Roboto"/>
              <a:sym typeface="Roboto"/>
            </a:endParaRPr>
          </a:p>
          <a:p>
            <a:pPr indent="-333375" lvl="0" marL="457200" rtl="0" algn="l">
              <a:lnSpc>
                <a:spcPct val="115000"/>
              </a:lnSpc>
              <a:spcBef>
                <a:spcPts val="0"/>
              </a:spcBef>
              <a:spcAft>
                <a:spcPts val="0"/>
              </a:spcAft>
              <a:buClr>
                <a:srgbClr val="0D0D0D"/>
              </a:buClr>
              <a:buSzPts val="1650"/>
              <a:buFont typeface="Roboto"/>
              <a:buChar char="➔"/>
            </a:pPr>
            <a:r>
              <a:rPr lang="en-US" sz="1650">
                <a:solidFill>
                  <a:srgbClr val="0D0D0D"/>
                </a:solidFill>
                <a:latin typeface="Roboto"/>
                <a:ea typeface="Roboto"/>
                <a:cs typeface="Roboto"/>
                <a:sym typeface="Roboto"/>
              </a:rPr>
              <a:t>DQ seemed to have a less steep decline in its model prediction, which may be indicative of a more stable outlook when compared to the other stocks’ declines. </a:t>
            </a:r>
            <a:endParaRPr sz="1650">
              <a:solidFill>
                <a:srgbClr val="0D0D0D"/>
              </a:solidFill>
              <a:latin typeface="Roboto"/>
              <a:ea typeface="Roboto"/>
              <a:cs typeface="Roboto"/>
              <a:sym typeface="Roboto"/>
            </a:endParaRPr>
          </a:p>
          <a:p>
            <a:pPr indent="0" lvl="0" marL="457200" marR="0" rtl="0" algn="l">
              <a:lnSpc>
                <a:spcPct val="90000"/>
              </a:lnSpc>
              <a:spcBef>
                <a:spcPts val="0"/>
              </a:spcBef>
              <a:spcAft>
                <a:spcPts val="0"/>
              </a:spcAft>
              <a:buNone/>
            </a:pPr>
            <a:r>
              <a:t/>
            </a:r>
            <a:endParaRPr sz="1650">
              <a:solidFill>
                <a:srgbClr val="082D49"/>
              </a:solidFill>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23"/>
          <p:cNvSpPr/>
          <p:nvPr/>
        </p:nvSpPr>
        <p:spPr>
          <a:xfrm>
            <a:off x="3339700" y="1079800"/>
            <a:ext cx="8429700" cy="5358600"/>
          </a:xfrm>
          <a:prstGeom prst="rect">
            <a:avLst/>
          </a:prstGeom>
          <a:solidFill>
            <a:srgbClr val="F2F2F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23"/>
          <p:cNvSpPr/>
          <p:nvPr/>
        </p:nvSpPr>
        <p:spPr>
          <a:xfrm>
            <a:off x="426002" y="445800"/>
            <a:ext cx="2761800" cy="2761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23"/>
          <p:cNvSpPr txBox="1"/>
          <p:nvPr/>
        </p:nvSpPr>
        <p:spPr>
          <a:xfrm>
            <a:off x="581640" y="1520011"/>
            <a:ext cx="2408400" cy="621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rgbClr val="082D49"/>
                </a:solidFill>
                <a:latin typeface="Roboto Light"/>
                <a:ea typeface="Roboto Light"/>
                <a:cs typeface="Roboto Light"/>
                <a:sym typeface="Roboto Light"/>
              </a:rPr>
              <a:t>Problems Encountered</a:t>
            </a:r>
            <a:endParaRPr b="0" i="0" sz="3000" u="none" cap="none" strike="noStrike">
              <a:solidFill>
                <a:srgbClr val="082D49"/>
              </a:solidFill>
              <a:latin typeface="Roboto Light"/>
              <a:ea typeface="Roboto Light"/>
              <a:cs typeface="Roboto Light"/>
              <a:sym typeface="Roboto Light"/>
            </a:endParaRPr>
          </a:p>
        </p:txBody>
      </p:sp>
      <p:sp>
        <p:nvSpPr>
          <p:cNvPr id="1184" name="Google Shape;1184;p23"/>
          <p:cNvSpPr txBox="1"/>
          <p:nvPr/>
        </p:nvSpPr>
        <p:spPr>
          <a:xfrm>
            <a:off x="3339700" y="445800"/>
            <a:ext cx="8518800" cy="517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2400"/>
              <a:buFont typeface="Arial"/>
              <a:buNone/>
            </a:pPr>
            <a:r>
              <a:t/>
            </a:r>
            <a:endParaRPr b="1" i="0" sz="2400" u="none" cap="none" strike="noStrike">
              <a:solidFill>
                <a:srgbClr val="082D49"/>
              </a:solidFill>
              <a:latin typeface="Roboto"/>
              <a:ea typeface="Roboto"/>
              <a:cs typeface="Roboto"/>
              <a:sym typeface="Roboto"/>
            </a:endParaRPr>
          </a:p>
        </p:txBody>
      </p:sp>
      <p:sp>
        <p:nvSpPr>
          <p:cNvPr id="1185" name="Google Shape;1185;p23"/>
          <p:cNvSpPr txBox="1"/>
          <p:nvPr/>
        </p:nvSpPr>
        <p:spPr>
          <a:xfrm>
            <a:off x="3339700" y="1141400"/>
            <a:ext cx="8518800" cy="1957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800"/>
              <a:buFont typeface="Arial"/>
              <a:buNone/>
            </a:pPr>
            <a:r>
              <a:rPr lang="en-US" sz="2200">
                <a:solidFill>
                  <a:srgbClr val="0D0D0D"/>
                </a:solidFill>
                <a:latin typeface="Roboto"/>
                <a:ea typeface="Roboto"/>
                <a:cs typeface="Roboto"/>
                <a:sym typeface="Roboto"/>
              </a:rPr>
              <a:t>Started to get data from Nasdaq but hit a roadblock with subscription service required to properly collect data needed.</a:t>
            </a:r>
            <a:endParaRPr sz="2200">
              <a:solidFill>
                <a:srgbClr val="0D0D0D"/>
              </a:solidFill>
              <a:latin typeface="Roboto"/>
              <a:ea typeface="Roboto"/>
              <a:cs typeface="Roboto"/>
              <a:sym typeface="Roboto"/>
            </a:endParaRPr>
          </a:p>
          <a:p>
            <a:pPr indent="0" lvl="0" marL="0" marR="0" rtl="0" algn="l">
              <a:lnSpc>
                <a:spcPct val="90000"/>
              </a:lnSpc>
              <a:spcBef>
                <a:spcPts val="0"/>
              </a:spcBef>
              <a:spcAft>
                <a:spcPts val="0"/>
              </a:spcAft>
              <a:buClr>
                <a:srgbClr val="000000"/>
              </a:buClr>
              <a:buSzPts val="1800"/>
              <a:buFont typeface="Arial"/>
              <a:buNone/>
            </a:pPr>
            <a:r>
              <a:rPr lang="en-US" sz="2200">
                <a:solidFill>
                  <a:srgbClr val="0D0D0D"/>
                </a:solidFill>
                <a:latin typeface="Roboto"/>
                <a:ea typeface="Roboto"/>
                <a:cs typeface="Roboto"/>
                <a:sym typeface="Roboto"/>
              </a:rPr>
              <a:t>Data integrity was part of the progress, team had to be extra </a:t>
            </a:r>
            <a:r>
              <a:rPr lang="en-US" sz="2200">
                <a:solidFill>
                  <a:srgbClr val="0D0D0D"/>
                </a:solidFill>
                <a:latin typeface="Roboto"/>
                <a:ea typeface="Roboto"/>
                <a:cs typeface="Roboto"/>
                <a:sym typeface="Roboto"/>
              </a:rPr>
              <a:t>conscientious</a:t>
            </a:r>
            <a:r>
              <a:rPr lang="en-US" sz="2200">
                <a:solidFill>
                  <a:srgbClr val="0D0D0D"/>
                </a:solidFill>
                <a:latin typeface="Roboto"/>
                <a:ea typeface="Roboto"/>
                <a:cs typeface="Roboto"/>
                <a:sym typeface="Roboto"/>
              </a:rPr>
              <a:t> about what data file was in use for which set of code being executed. </a:t>
            </a:r>
            <a:endParaRPr sz="2200">
              <a:solidFill>
                <a:srgbClr val="0D0D0D"/>
              </a:solidFill>
              <a:latin typeface="Roboto"/>
              <a:ea typeface="Roboto"/>
              <a:cs typeface="Roboto"/>
              <a:sym typeface="Roboto"/>
            </a:endParaRPr>
          </a:p>
          <a:p>
            <a:pPr indent="0" lvl="0" marL="0" marR="0" rtl="0" algn="l">
              <a:lnSpc>
                <a:spcPct val="90000"/>
              </a:lnSpc>
              <a:spcBef>
                <a:spcPts val="0"/>
              </a:spcBef>
              <a:spcAft>
                <a:spcPts val="0"/>
              </a:spcAft>
              <a:buClr>
                <a:srgbClr val="000000"/>
              </a:buClr>
              <a:buSzPts val="1800"/>
              <a:buFont typeface="Arial"/>
              <a:buNone/>
            </a:pPr>
            <a:r>
              <a:t/>
            </a:r>
            <a:endParaRPr sz="1800">
              <a:solidFill>
                <a:srgbClr val="082D49"/>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4"/>
          <p:cNvSpPr/>
          <p:nvPr/>
        </p:nvSpPr>
        <p:spPr>
          <a:xfrm>
            <a:off x="3339700" y="3446850"/>
            <a:ext cx="8429700" cy="3089700"/>
          </a:xfrm>
          <a:prstGeom prst="rect">
            <a:avLst/>
          </a:prstGeom>
          <a:solidFill>
            <a:srgbClr val="F2F2F2"/>
          </a:solidFill>
          <a:ln>
            <a:noFill/>
          </a:ln>
        </p:spPr>
        <p:txBody>
          <a:bodyPr anchorCtr="0" anchor="ctr" bIns="121900" lIns="121900" spcFirstLastPara="1" rIns="121900" wrap="square" tIns="121900">
            <a:noAutofit/>
          </a:bodyPr>
          <a:lstStyle/>
          <a:p>
            <a:pPr indent="-342900" lvl="0" marL="457200" marR="0" rtl="0" algn="l">
              <a:lnSpc>
                <a:spcPct val="100000"/>
              </a:lnSpc>
              <a:spcBef>
                <a:spcPts val="0"/>
              </a:spcBef>
              <a:spcAft>
                <a:spcPts val="0"/>
              </a:spcAft>
              <a:buClr>
                <a:srgbClr val="0D0D0D"/>
              </a:buClr>
              <a:buSzPts val="1800"/>
              <a:buChar char="●"/>
            </a:pPr>
            <a:r>
              <a:rPr lang="en-US" sz="1800">
                <a:solidFill>
                  <a:srgbClr val="0D0D0D"/>
                </a:solidFill>
              </a:rPr>
              <a:t>Identified the type of data we would investigate - Selected top 7 Solar stocks to compare and evaluate </a:t>
            </a:r>
            <a:r>
              <a:rPr lang="en-US" sz="1800">
                <a:solidFill>
                  <a:srgbClr val="0D0D0D"/>
                </a:solidFill>
              </a:rPr>
              <a:t>from 01-01-2020 through 04-10-2024</a:t>
            </a:r>
            <a:endParaRPr sz="1800">
              <a:solidFill>
                <a:srgbClr val="0D0D0D"/>
              </a:solidFill>
            </a:endParaRPr>
          </a:p>
          <a:p>
            <a:pPr indent="-342900" lvl="0" marL="457200" marR="0" rtl="0" algn="l">
              <a:lnSpc>
                <a:spcPct val="100000"/>
              </a:lnSpc>
              <a:spcBef>
                <a:spcPts val="0"/>
              </a:spcBef>
              <a:spcAft>
                <a:spcPts val="0"/>
              </a:spcAft>
              <a:buClr>
                <a:srgbClr val="0D0D0D"/>
              </a:buClr>
              <a:buSzPts val="1800"/>
              <a:buChar char="●"/>
            </a:pPr>
            <a:r>
              <a:rPr lang="en-US" sz="1800">
                <a:solidFill>
                  <a:srgbClr val="0D0D0D"/>
                </a:solidFill>
              </a:rPr>
              <a:t>Started to utilize Nasdaq data, but it ended requiring subscription. </a:t>
            </a:r>
            <a:r>
              <a:rPr lang="en-US" sz="1800">
                <a:solidFill>
                  <a:srgbClr val="0D0D0D"/>
                </a:solidFill>
              </a:rPr>
              <a:t>Decided to leverage Yahoo Finance to gather required data</a:t>
            </a:r>
            <a:endParaRPr sz="1800">
              <a:solidFill>
                <a:srgbClr val="0D0D0D"/>
              </a:solidFill>
            </a:endParaRPr>
          </a:p>
          <a:p>
            <a:pPr indent="-342900" lvl="0" marL="457200" marR="0" rtl="0" algn="l">
              <a:lnSpc>
                <a:spcPct val="100000"/>
              </a:lnSpc>
              <a:spcBef>
                <a:spcPts val="0"/>
              </a:spcBef>
              <a:spcAft>
                <a:spcPts val="0"/>
              </a:spcAft>
              <a:buClr>
                <a:srgbClr val="0D0D0D"/>
              </a:buClr>
              <a:buSzPts val="1800"/>
              <a:buChar char="●"/>
            </a:pPr>
            <a:r>
              <a:rPr lang="en-US" sz="1800">
                <a:solidFill>
                  <a:srgbClr val="0D0D0D"/>
                </a:solidFill>
              </a:rPr>
              <a:t>Took steps to properly cleanse the data and align date/times to ensure full set of representative data was present for all stocks required</a:t>
            </a:r>
            <a:endParaRPr sz="1800">
              <a:solidFill>
                <a:srgbClr val="0D0D0D"/>
              </a:solidFill>
            </a:endParaRPr>
          </a:p>
          <a:p>
            <a:pPr indent="-342900" lvl="0" marL="457200" marR="0" rtl="0" algn="l">
              <a:lnSpc>
                <a:spcPct val="100000"/>
              </a:lnSpc>
              <a:spcBef>
                <a:spcPts val="0"/>
              </a:spcBef>
              <a:spcAft>
                <a:spcPts val="0"/>
              </a:spcAft>
              <a:buClr>
                <a:srgbClr val="0D0D0D"/>
              </a:buClr>
              <a:buSzPts val="1800"/>
              <a:buChar char="●"/>
            </a:pPr>
            <a:r>
              <a:rPr lang="en-US" sz="1800">
                <a:solidFill>
                  <a:srgbClr val="0D0D0D"/>
                </a:solidFill>
              </a:rPr>
              <a:t>Performed individual review of data by mapping out closing costs and volumes to visualize consistent information</a:t>
            </a:r>
            <a:endParaRPr sz="1800">
              <a:solidFill>
                <a:srgbClr val="0D0D0D"/>
              </a:solidFill>
            </a:endParaRPr>
          </a:p>
          <a:p>
            <a:pPr indent="-342900" lvl="0" marL="457200" marR="0" rtl="0" algn="l">
              <a:lnSpc>
                <a:spcPct val="100000"/>
              </a:lnSpc>
              <a:spcBef>
                <a:spcPts val="0"/>
              </a:spcBef>
              <a:spcAft>
                <a:spcPts val="0"/>
              </a:spcAft>
              <a:buClr>
                <a:srgbClr val="0D0D0D"/>
              </a:buClr>
              <a:buSzPts val="1800"/>
              <a:buChar char="●"/>
            </a:pPr>
            <a:r>
              <a:rPr lang="en-US" sz="1800">
                <a:solidFill>
                  <a:srgbClr val="0D0D0D"/>
                </a:solidFill>
              </a:rPr>
              <a:t>Performed process to create combined data set for overall comparison while remaining distinct </a:t>
            </a:r>
            <a:r>
              <a:rPr lang="en-US" sz="1800">
                <a:solidFill>
                  <a:srgbClr val="0D0D0D"/>
                </a:solidFill>
              </a:rPr>
              <a:t>datasets</a:t>
            </a:r>
            <a:r>
              <a:rPr lang="en-US" sz="1800">
                <a:solidFill>
                  <a:srgbClr val="0D0D0D"/>
                </a:solidFill>
              </a:rPr>
              <a:t> could be used for more specific analysis</a:t>
            </a:r>
            <a:endParaRPr sz="1800">
              <a:solidFill>
                <a:srgbClr val="0D0D0D"/>
              </a:solidFill>
            </a:endParaRPr>
          </a:p>
        </p:txBody>
      </p:sp>
      <p:sp>
        <p:nvSpPr>
          <p:cNvPr id="935" name="Google Shape;935;p4"/>
          <p:cNvSpPr/>
          <p:nvPr/>
        </p:nvSpPr>
        <p:spPr>
          <a:xfrm>
            <a:off x="426002" y="445800"/>
            <a:ext cx="2761800" cy="2761800"/>
          </a:xfrm>
          <a:prstGeom prst="rect">
            <a:avLst/>
          </a:prstGeom>
          <a:solidFill>
            <a:srgbClr val="00C7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4"/>
          <p:cNvSpPr txBox="1"/>
          <p:nvPr/>
        </p:nvSpPr>
        <p:spPr>
          <a:xfrm>
            <a:off x="3339700" y="2812850"/>
            <a:ext cx="8518800" cy="517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FBE8D5"/>
              </a:buClr>
              <a:buSzPts val="3400"/>
              <a:buFont typeface="Calibri"/>
              <a:buNone/>
            </a:pPr>
            <a:r>
              <a:rPr b="1" i="0" lang="en-US" sz="2400" u="none" cap="none" strike="noStrike">
                <a:solidFill>
                  <a:srgbClr val="00C7CC"/>
                </a:solidFill>
                <a:latin typeface="Roboto"/>
                <a:ea typeface="Roboto"/>
                <a:cs typeface="Roboto"/>
                <a:sym typeface="Roboto"/>
              </a:rPr>
              <a:t>Overview of data collection, cleanup and exploration process</a:t>
            </a:r>
            <a:endParaRPr b="1" i="0" sz="2400" u="none" cap="none" strike="noStrike">
              <a:solidFill>
                <a:srgbClr val="00C7CC"/>
              </a:solidFill>
              <a:latin typeface="Roboto"/>
              <a:ea typeface="Roboto"/>
              <a:cs typeface="Roboto"/>
              <a:sym typeface="Roboto"/>
            </a:endParaRPr>
          </a:p>
        </p:txBody>
      </p:sp>
      <p:sp>
        <p:nvSpPr>
          <p:cNvPr id="937" name="Google Shape;937;p4"/>
          <p:cNvSpPr txBox="1"/>
          <p:nvPr/>
        </p:nvSpPr>
        <p:spPr>
          <a:xfrm>
            <a:off x="581640" y="1520011"/>
            <a:ext cx="2408400" cy="621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rgbClr val="082D49"/>
                </a:solidFill>
                <a:latin typeface="Roboto Light"/>
                <a:ea typeface="Roboto Light"/>
                <a:cs typeface="Roboto Light"/>
                <a:sym typeface="Roboto Light"/>
              </a:rPr>
              <a:t>Project Overview</a:t>
            </a:r>
            <a:endParaRPr b="0" i="0" sz="3000" u="none" cap="none" strike="noStrike">
              <a:solidFill>
                <a:srgbClr val="082D49"/>
              </a:solidFill>
              <a:latin typeface="Roboto Light"/>
              <a:ea typeface="Roboto Light"/>
              <a:cs typeface="Roboto Light"/>
              <a:sym typeface="Roboto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24"/>
          <p:cNvSpPr/>
          <p:nvPr/>
        </p:nvSpPr>
        <p:spPr>
          <a:xfrm>
            <a:off x="3339700" y="1079800"/>
            <a:ext cx="8429700" cy="5358600"/>
          </a:xfrm>
          <a:prstGeom prst="rect">
            <a:avLst/>
          </a:prstGeom>
          <a:solidFill>
            <a:srgbClr val="F2F2F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24"/>
          <p:cNvSpPr/>
          <p:nvPr/>
        </p:nvSpPr>
        <p:spPr>
          <a:xfrm>
            <a:off x="426002" y="445800"/>
            <a:ext cx="2761800" cy="2761800"/>
          </a:xfrm>
          <a:prstGeom prst="rect">
            <a:avLst/>
          </a:prstGeom>
          <a:solidFill>
            <a:srgbClr val="AADC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24"/>
          <p:cNvSpPr txBox="1"/>
          <p:nvPr/>
        </p:nvSpPr>
        <p:spPr>
          <a:xfrm>
            <a:off x="581650" y="1520000"/>
            <a:ext cx="2847300" cy="621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82D49"/>
                </a:solidFill>
                <a:latin typeface="Roboto Light"/>
                <a:ea typeface="Roboto Light"/>
                <a:cs typeface="Roboto Light"/>
                <a:sym typeface="Roboto Light"/>
              </a:rPr>
              <a:t>Future Considerations</a:t>
            </a:r>
            <a:endParaRPr b="0" i="0" sz="2800" u="none" cap="none" strike="noStrike">
              <a:solidFill>
                <a:srgbClr val="082D49"/>
              </a:solidFill>
              <a:latin typeface="Roboto Light"/>
              <a:ea typeface="Roboto Light"/>
              <a:cs typeface="Roboto Light"/>
              <a:sym typeface="Roboto Light"/>
            </a:endParaRPr>
          </a:p>
        </p:txBody>
      </p:sp>
      <p:sp>
        <p:nvSpPr>
          <p:cNvPr id="1194" name="Google Shape;1194;p24"/>
          <p:cNvSpPr txBox="1"/>
          <p:nvPr/>
        </p:nvSpPr>
        <p:spPr>
          <a:xfrm>
            <a:off x="3339700" y="445800"/>
            <a:ext cx="8518800" cy="517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2400"/>
              <a:buFont typeface="Arial"/>
              <a:buNone/>
            </a:pPr>
            <a:r>
              <a:t/>
            </a:r>
            <a:endParaRPr b="1" i="0" sz="2400" u="none" cap="none" strike="noStrike">
              <a:solidFill>
                <a:srgbClr val="082D49"/>
              </a:solidFill>
              <a:latin typeface="Roboto"/>
              <a:ea typeface="Roboto"/>
              <a:cs typeface="Roboto"/>
              <a:sym typeface="Roboto"/>
            </a:endParaRPr>
          </a:p>
        </p:txBody>
      </p:sp>
      <p:sp>
        <p:nvSpPr>
          <p:cNvPr id="1195" name="Google Shape;1195;p24"/>
          <p:cNvSpPr txBox="1"/>
          <p:nvPr/>
        </p:nvSpPr>
        <p:spPr>
          <a:xfrm>
            <a:off x="3339700" y="1141400"/>
            <a:ext cx="8518800" cy="1680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1000"/>
              </a:spcBef>
              <a:spcAft>
                <a:spcPts val="0"/>
              </a:spcAft>
              <a:buClr>
                <a:srgbClr val="000000"/>
              </a:buClr>
              <a:buSzPts val="1800"/>
              <a:buFont typeface="Arial"/>
              <a:buNone/>
            </a:pPr>
            <a:r>
              <a:rPr lang="en-US" sz="1800">
                <a:solidFill>
                  <a:srgbClr val="082D49"/>
                </a:solidFill>
                <a:latin typeface="Roboto"/>
                <a:ea typeface="Roboto"/>
                <a:cs typeface="Roboto"/>
                <a:sym typeface="Roboto"/>
              </a:rPr>
              <a:t>Further data analysis could include performing additional data correlation to produce insights related to volume and closing price. The team could create more visuals that would help represent the related data elements and influences that are </a:t>
            </a:r>
            <a:r>
              <a:rPr lang="en-US" sz="1800">
                <a:solidFill>
                  <a:srgbClr val="082D49"/>
                </a:solidFill>
                <a:latin typeface="Roboto"/>
                <a:ea typeface="Roboto"/>
                <a:cs typeface="Roboto"/>
                <a:sym typeface="Roboto"/>
              </a:rPr>
              <a:t>outside</a:t>
            </a:r>
            <a:r>
              <a:rPr lang="en-US" sz="1800">
                <a:solidFill>
                  <a:srgbClr val="082D49"/>
                </a:solidFill>
                <a:latin typeface="Roboto"/>
                <a:ea typeface="Roboto"/>
                <a:cs typeface="Roboto"/>
                <a:sym typeface="Roboto"/>
              </a:rPr>
              <a:t> of the information we researched already. Our team could incorporate more specific recommendations inclusive of profit and loss metrics to help give a more concise direction for investors. </a:t>
            </a:r>
            <a:endParaRPr b="0" i="0" sz="1800" u="none" cap="none" strike="noStrike">
              <a:solidFill>
                <a:srgbClr val="082D49"/>
              </a:solidFill>
              <a:latin typeface="Roboto"/>
              <a:ea typeface="Roboto"/>
              <a:cs typeface="Roboto"/>
              <a:sym typeface="Roboto"/>
            </a:endParaRPr>
          </a:p>
        </p:txBody>
      </p:sp>
      <p:sp>
        <p:nvSpPr>
          <p:cNvPr id="1196" name="Google Shape;1196;p24"/>
          <p:cNvSpPr txBox="1"/>
          <p:nvPr/>
        </p:nvSpPr>
        <p:spPr>
          <a:xfrm>
            <a:off x="3339700" y="362700"/>
            <a:ext cx="8518800" cy="6834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1000"/>
              </a:spcBef>
              <a:spcAft>
                <a:spcPts val="0"/>
              </a:spcAft>
              <a:buClr>
                <a:srgbClr val="000000"/>
              </a:buClr>
              <a:buSzPts val="1800"/>
              <a:buFont typeface="Arial"/>
              <a:buNone/>
            </a:pPr>
            <a:r>
              <a:rPr b="0" i="0" lang="en-US" sz="1800" u="none" cap="none" strike="noStrike">
                <a:solidFill>
                  <a:srgbClr val="082D49"/>
                </a:solidFill>
                <a:latin typeface="Roboto"/>
                <a:ea typeface="Roboto"/>
                <a:cs typeface="Roboto"/>
                <a:sym typeface="Roboto"/>
              </a:rPr>
              <a:t>Summarize any additional questions that surfaced, what your group might research next if more time was available, or share a plan for future development.</a:t>
            </a:r>
            <a:endParaRPr b="0" i="0" sz="1800" u="none" cap="none" strike="noStrike">
              <a:solidFill>
                <a:srgbClr val="082D49"/>
              </a:solidFill>
              <a:latin typeface="Roboto"/>
              <a:ea typeface="Roboto"/>
              <a:cs typeface="Roboto"/>
              <a:sym typeface="Roboto"/>
            </a:endParaRPr>
          </a:p>
        </p:txBody>
      </p:sp>
      <p:pic>
        <p:nvPicPr>
          <p:cNvPr id="1197" name="Google Shape;1197;p24"/>
          <p:cNvPicPr preferRelativeResize="0"/>
          <p:nvPr/>
        </p:nvPicPr>
        <p:blipFill rotWithShape="1">
          <a:blip r:embed="rId3">
            <a:alphaModFix/>
          </a:blip>
          <a:srcRect b="0" l="0" r="0" t="0"/>
          <a:stretch/>
        </p:blipFill>
        <p:spPr>
          <a:xfrm>
            <a:off x="1496250" y="2402412"/>
            <a:ext cx="621301" cy="6213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5"/>
          <p:cNvSpPr/>
          <p:nvPr/>
        </p:nvSpPr>
        <p:spPr>
          <a:xfrm>
            <a:off x="3339700" y="3446850"/>
            <a:ext cx="8429700" cy="3089700"/>
          </a:xfrm>
          <a:prstGeom prst="rect">
            <a:avLst/>
          </a:prstGeom>
          <a:solidFill>
            <a:srgbClr val="F2F2F2"/>
          </a:solidFill>
          <a:ln>
            <a:noFill/>
          </a:ln>
        </p:spPr>
        <p:txBody>
          <a:bodyPr anchorCtr="0" anchor="ctr" bIns="121900" lIns="121900" spcFirstLastPara="1" rIns="121900" wrap="square" tIns="121900">
            <a:noAutofit/>
          </a:bodyPr>
          <a:lstStyle/>
          <a:p>
            <a:pPr indent="-342900" lvl="0" marL="457200" rtl="0" algn="l">
              <a:lnSpc>
                <a:spcPct val="115000"/>
              </a:lnSpc>
              <a:spcBef>
                <a:spcPts val="0"/>
              </a:spcBef>
              <a:spcAft>
                <a:spcPts val="0"/>
              </a:spcAft>
              <a:buClr>
                <a:srgbClr val="0D0D0D"/>
              </a:buClr>
              <a:buSzPts val="1800"/>
              <a:buFont typeface="Roboto"/>
              <a:buChar char="●"/>
            </a:pPr>
            <a:r>
              <a:rPr lang="en-US" sz="1800">
                <a:solidFill>
                  <a:srgbClr val="0D0D0D"/>
                </a:solidFill>
                <a:latin typeface="Roboto"/>
                <a:ea typeface="Roboto"/>
                <a:cs typeface="Roboto"/>
                <a:sym typeface="Roboto"/>
              </a:rPr>
              <a:t>Identify stocks for visualization (CSIQ, DQ, ENPH, FSLR, JKS, SEDG, SPWR)</a:t>
            </a:r>
            <a:endParaRPr sz="1800">
              <a:solidFill>
                <a:srgbClr val="0D0D0D"/>
              </a:solidFill>
              <a:latin typeface="Roboto"/>
              <a:ea typeface="Roboto"/>
              <a:cs typeface="Roboto"/>
              <a:sym typeface="Roboto"/>
            </a:endParaRPr>
          </a:p>
          <a:p>
            <a:pPr indent="-342900" lvl="0" marL="457200" rtl="0" algn="l">
              <a:lnSpc>
                <a:spcPct val="115000"/>
              </a:lnSpc>
              <a:spcBef>
                <a:spcPts val="0"/>
              </a:spcBef>
              <a:spcAft>
                <a:spcPts val="0"/>
              </a:spcAft>
              <a:buClr>
                <a:srgbClr val="0D0D0D"/>
              </a:buClr>
              <a:buSzPts val="1800"/>
              <a:buFont typeface="Roboto"/>
              <a:buChar char="●"/>
            </a:pPr>
            <a:r>
              <a:rPr lang="en-US" sz="1800">
                <a:solidFill>
                  <a:srgbClr val="0D0D0D"/>
                </a:solidFill>
                <a:latin typeface="Roboto"/>
                <a:ea typeface="Roboto"/>
                <a:cs typeface="Roboto"/>
                <a:sym typeface="Roboto"/>
              </a:rPr>
              <a:t>Linear regression helped uncover long-term trends, guiding the data visualization process</a:t>
            </a:r>
            <a:endParaRPr sz="1800">
              <a:solidFill>
                <a:srgbClr val="0D0D0D"/>
              </a:solidFill>
              <a:latin typeface="Roboto"/>
              <a:ea typeface="Roboto"/>
              <a:cs typeface="Roboto"/>
              <a:sym typeface="Roboto"/>
            </a:endParaRPr>
          </a:p>
          <a:p>
            <a:pPr indent="-342900" lvl="0" marL="457200" marR="0" rtl="0" algn="l">
              <a:lnSpc>
                <a:spcPct val="100000"/>
              </a:lnSpc>
              <a:spcBef>
                <a:spcPts val="0"/>
              </a:spcBef>
              <a:spcAft>
                <a:spcPts val="0"/>
              </a:spcAft>
              <a:buClr>
                <a:srgbClr val="0D0D0D"/>
              </a:buClr>
              <a:buSzPts val="1800"/>
              <a:buFont typeface="Roboto"/>
              <a:buChar char="●"/>
            </a:pPr>
            <a:r>
              <a:rPr lang="en-US" sz="1800">
                <a:solidFill>
                  <a:srgbClr val="0D0D0D"/>
                </a:solidFill>
                <a:latin typeface="Roboto"/>
                <a:ea typeface="Roboto"/>
                <a:cs typeface="Roboto"/>
                <a:sym typeface="Roboto"/>
              </a:rPr>
              <a:t>Performed coded steps to cleanse data and ensure there was a full set of functional data to be used for analysis</a:t>
            </a:r>
            <a:endParaRPr sz="1800">
              <a:solidFill>
                <a:srgbClr val="0D0D0D"/>
              </a:solidFill>
              <a:latin typeface="Roboto"/>
              <a:ea typeface="Roboto"/>
              <a:cs typeface="Roboto"/>
              <a:sym typeface="Roboto"/>
            </a:endParaRPr>
          </a:p>
          <a:p>
            <a:pPr indent="-342900" lvl="0" marL="457200" marR="0" rtl="0" algn="l">
              <a:lnSpc>
                <a:spcPct val="100000"/>
              </a:lnSpc>
              <a:spcBef>
                <a:spcPts val="0"/>
              </a:spcBef>
              <a:spcAft>
                <a:spcPts val="0"/>
              </a:spcAft>
              <a:buClr>
                <a:srgbClr val="0D0D0D"/>
              </a:buClr>
              <a:buSzPts val="1800"/>
              <a:buFont typeface="Roboto"/>
              <a:buChar char="●"/>
            </a:pPr>
            <a:r>
              <a:rPr lang="en-US" sz="1800">
                <a:solidFill>
                  <a:srgbClr val="0D0D0D"/>
                </a:solidFill>
                <a:latin typeface="Roboto"/>
                <a:ea typeface="Roboto"/>
                <a:cs typeface="Roboto"/>
                <a:sym typeface="Roboto"/>
              </a:rPr>
              <a:t>Created a combined data set that would be used to visualize trends for all closing prices at once </a:t>
            </a:r>
            <a:endParaRPr sz="1800">
              <a:solidFill>
                <a:srgbClr val="0D0D0D"/>
              </a:solidFill>
              <a:latin typeface="Roboto"/>
              <a:ea typeface="Roboto"/>
              <a:cs typeface="Roboto"/>
              <a:sym typeface="Roboto"/>
            </a:endParaRPr>
          </a:p>
          <a:p>
            <a:pPr indent="-342900" lvl="0" marL="457200" marR="0" rtl="0" algn="l">
              <a:lnSpc>
                <a:spcPct val="100000"/>
              </a:lnSpc>
              <a:spcBef>
                <a:spcPts val="0"/>
              </a:spcBef>
              <a:spcAft>
                <a:spcPts val="0"/>
              </a:spcAft>
              <a:buClr>
                <a:srgbClr val="0D0D0D"/>
              </a:buClr>
              <a:buSzPts val="1800"/>
              <a:buFont typeface="Roboto"/>
              <a:buChar char="●"/>
            </a:pPr>
            <a:r>
              <a:rPr lang="en-US" sz="1800">
                <a:solidFill>
                  <a:srgbClr val="0D0D0D"/>
                </a:solidFill>
                <a:latin typeface="Roboto"/>
                <a:ea typeface="Roboto"/>
                <a:cs typeface="Roboto"/>
                <a:sym typeface="Roboto"/>
              </a:rPr>
              <a:t>Individually created time series plots and trends to see stock performance</a:t>
            </a:r>
            <a:endParaRPr sz="1800">
              <a:solidFill>
                <a:srgbClr val="0D0D0D"/>
              </a:solidFill>
              <a:latin typeface="Roboto"/>
              <a:ea typeface="Roboto"/>
              <a:cs typeface="Roboto"/>
              <a:sym typeface="Roboto"/>
            </a:endParaRPr>
          </a:p>
          <a:p>
            <a:pPr indent="-342900" lvl="0" marL="457200" marR="0" rtl="0" algn="l">
              <a:lnSpc>
                <a:spcPct val="100000"/>
              </a:lnSpc>
              <a:spcBef>
                <a:spcPts val="0"/>
              </a:spcBef>
              <a:spcAft>
                <a:spcPts val="0"/>
              </a:spcAft>
              <a:buClr>
                <a:srgbClr val="0D0D0D"/>
              </a:buClr>
              <a:buSzPts val="1800"/>
              <a:buFont typeface="Roboto"/>
              <a:buChar char="●"/>
            </a:pPr>
            <a:r>
              <a:rPr lang="en-US" sz="1800">
                <a:solidFill>
                  <a:srgbClr val="0D0D0D"/>
                </a:solidFill>
                <a:latin typeface="Roboto"/>
                <a:ea typeface="Roboto"/>
                <a:cs typeface="Roboto"/>
                <a:sym typeface="Roboto"/>
              </a:rPr>
              <a:t>Utilized prophet libraries to create predictive trends and extract seasonal trends and visualize</a:t>
            </a:r>
            <a:endParaRPr sz="1800">
              <a:solidFill>
                <a:srgbClr val="0D0D0D"/>
              </a:solidFill>
              <a:latin typeface="Roboto"/>
              <a:ea typeface="Roboto"/>
              <a:cs typeface="Roboto"/>
              <a:sym typeface="Roboto"/>
            </a:endParaRPr>
          </a:p>
        </p:txBody>
      </p:sp>
      <p:sp>
        <p:nvSpPr>
          <p:cNvPr id="944" name="Google Shape;944;p5"/>
          <p:cNvSpPr/>
          <p:nvPr/>
        </p:nvSpPr>
        <p:spPr>
          <a:xfrm>
            <a:off x="426002" y="445800"/>
            <a:ext cx="2761800" cy="2761800"/>
          </a:xfrm>
          <a:prstGeom prst="rect">
            <a:avLst/>
          </a:prstGeom>
          <a:solidFill>
            <a:srgbClr val="0077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5"/>
          <p:cNvSpPr txBox="1"/>
          <p:nvPr/>
        </p:nvSpPr>
        <p:spPr>
          <a:xfrm>
            <a:off x="3339700" y="2812850"/>
            <a:ext cx="8518800" cy="517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2400"/>
              <a:buFont typeface="Arial"/>
              <a:buNone/>
            </a:pPr>
            <a:r>
              <a:rPr b="1" i="0" lang="en-US" sz="2400" u="none" cap="none" strike="noStrike">
                <a:solidFill>
                  <a:srgbClr val="0077DB"/>
                </a:solidFill>
                <a:latin typeface="Roboto"/>
                <a:ea typeface="Roboto"/>
                <a:cs typeface="Roboto"/>
                <a:sym typeface="Roboto"/>
              </a:rPr>
              <a:t>Approach taken to achieve goals</a:t>
            </a:r>
            <a:endParaRPr b="1" i="0" sz="2400" u="none" cap="none" strike="noStrike">
              <a:solidFill>
                <a:srgbClr val="0077DB"/>
              </a:solidFill>
              <a:latin typeface="Roboto"/>
              <a:ea typeface="Roboto"/>
              <a:cs typeface="Roboto"/>
              <a:sym typeface="Roboto"/>
            </a:endParaRPr>
          </a:p>
        </p:txBody>
      </p:sp>
      <p:sp>
        <p:nvSpPr>
          <p:cNvPr id="946" name="Google Shape;946;p5"/>
          <p:cNvSpPr txBox="1"/>
          <p:nvPr/>
        </p:nvSpPr>
        <p:spPr>
          <a:xfrm>
            <a:off x="581640" y="1520011"/>
            <a:ext cx="2408400" cy="621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rgbClr val="FFFFFF"/>
                </a:solidFill>
                <a:latin typeface="Roboto Light"/>
                <a:ea typeface="Roboto Light"/>
                <a:cs typeface="Roboto Light"/>
                <a:sym typeface="Roboto Light"/>
              </a:rPr>
              <a:t>Project Overview</a:t>
            </a:r>
            <a:endParaRPr b="0" i="0" sz="3000" u="none" cap="none" strike="noStrike">
              <a:solidFill>
                <a:srgbClr val="FFFFFF"/>
              </a:solidFill>
              <a:latin typeface="Roboto Light"/>
              <a:ea typeface="Roboto Light"/>
              <a:cs typeface="Roboto Light"/>
              <a:sym typeface="Roboto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6"/>
          <p:cNvSpPr/>
          <p:nvPr/>
        </p:nvSpPr>
        <p:spPr>
          <a:xfrm>
            <a:off x="426000" y="2193125"/>
            <a:ext cx="11352300" cy="4236300"/>
          </a:xfrm>
          <a:prstGeom prst="rect">
            <a:avLst/>
          </a:prstGeom>
          <a:solidFill>
            <a:srgbClr val="F2F2F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6"/>
          <p:cNvSpPr/>
          <p:nvPr/>
        </p:nvSpPr>
        <p:spPr>
          <a:xfrm>
            <a:off x="425998" y="445800"/>
            <a:ext cx="11352300" cy="911052"/>
          </a:xfrm>
          <a:prstGeom prst="rect">
            <a:avLst/>
          </a:prstGeom>
          <a:solidFill>
            <a:srgbClr val="082D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Which Stock is Trending Up or Down?</a:t>
            </a:r>
            <a:endParaRPr b="1" i="0" sz="1800" u="none" cap="none" strike="noStrike">
              <a:solidFill>
                <a:schemeClr val="lt1"/>
              </a:solidFill>
              <a:latin typeface="Arial"/>
              <a:ea typeface="Arial"/>
              <a:cs typeface="Arial"/>
              <a:sym typeface="Arial"/>
            </a:endParaRPr>
          </a:p>
        </p:txBody>
      </p:sp>
      <p:sp>
        <p:nvSpPr>
          <p:cNvPr id="954" name="Google Shape;954;p6"/>
          <p:cNvSpPr txBox="1"/>
          <p:nvPr/>
        </p:nvSpPr>
        <p:spPr>
          <a:xfrm>
            <a:off x="425999" y="2241950"/>
            <a:ext cx="11107200" cy="109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2400"/>
              <a:buFont typeface="Arial"/>
              <a:buNone/>
            </a:pPr>
            <a:r>
              <a:rPr b="0" i="0" lang="en-US" sz="2200" u="none" cap="none" strike="noStrike">
                <a:solidFill>
                  <a:srgbClr val="0D0D0D"/>
                </a:solidFill>
                <a:latin typeface="Roboto"/>
                <a:ea typeface="Roboto"/>
                <a:cs typeface="Roboto"/>
                <a:sym typeface="Roboto"/>
              </a:rPr>
              <a:t>This questions aims to identify stocks that are currently experiencing significant price movements, either upwards or downwards. By understanding these trends, investors can potentially capitalize on short-term opportunities.</a:t>
            </a:r>
            <a:endParaRPr b="0" i="0" sz="2200" u="none" cap="none" strike="noStrike">
              <a:solidFill>
                <a:srgbClr val="0D0D0D"/>
              </a:solidFill>
              <a:latin typeface="Roboto"/>
              <a:ea typeface="Roboto"/>
              <a:cs typeface="Roboto"/>
              <a:sym typeface="Roboto"/>
            </a:endParaRPr>
          </a:p>
        </p:txBody>
      </p:sp>
      <p:sp>
        <p:nvSpPr>
          <p:cNvPr id="955" name="Google Shape;955;p6"/>
          <p:cNvSpPr txBox="1"/>
          <p:nvPr/>
        </p:nvSpPr>
        <p:spPr>
          <a:xfrm>
            <a:off x="426000" y="1607350"/>
            <a:ext cx="11298600" cy="434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800"/>
              <a:buFont typeface="Arial"/>
              <a:buNone/>
            </a:pPr>
            <a:r>
              <a:rPr b="1" i="0" lang="en-US" sz="1800" u="none" cap="none" strike="noStrike">
                <a:solidFill>
                  <a:srgbClr val="000000"/>
                </a:solidFill>
                <a:latin typeface="Roboto"/>
                <a:ea typeface="Roboto"/>
                <a:cs typeface="Roboto"/>
                <a:sym typeface="Roboto"/>
              </a:rPr>
              <a:t>Provide a summary of the results with the supporting visualizations (at least 2 per question)</a:t>
            </a:r>
            <a:endParaRPr b="1" i="0" sz="1800" u="none" cap="none" strike="noStrike">
              <a:solidFill>
                <a:srgbClr val="082D49"/>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59" name="Shape 959"/>
        <p:cNvGrpSpPr/>
        <p:nvPr/>
      </p:nvGrpSpPr>
      <p:grpSpPr>
        <a:xfrm>
          <a:off x="0" y="0"/>
          <a:ext cx="0" cy="0"/>
          <a:chOff x="0" y="0"/>
          <a:chExt cx="0" cy="0"/>
        </a:xfrm>
      </p:grpSpPr>
      <p:pic>
        <p:nvPicPr>
          <p:cNvPr id="960" name="Google Shape;960;p10"/>
          <p:cNvPicPr preferRelativeResize="0"/>
          <p:nvPr/>
        </p:nvPicPr>
        <p:blipFill>
          <a:blip r:embed="rId3">
            <a:alphaModFix/>
          </a:blip>
          <a:stretch>
            <a:fillRect/>
          </a:stretch>
        </p:blipFill>
        <p:spPr>
          <a:xfrm>
            <a:off x="950976" y="1847088"/>
            <a:ext cx="10286998" cy="4453128"/>
          </a:xfrm>
          <a:prstGeom prst="rect">
            <a:avLst/>
          </a:prstGeom>
          <a:noFill/>
          <a:ln>
            <a:noFill/>
          </a:ln>
        </p:spPr>
      </p:pic>
      <p:sp>
        <p:nvSpPr>
          <p:cNvPr id="961" name="Google Shape;961;p10"/>
          <p:cNvSpPr txBox="1"/>
          <p:nvPr>
            <p:ph type="title"/>
          </p:nvPr>
        </p:nvSpPr>
        <p:spPr>
          <a:xfrm>
            <a:off x="415600" y="593367"/>
            <a:ext cx="11360700" cy="763500"/>
          </a:xfrm>
          <a:prstGeom prst="rect">
            <a:avLst/>
          </a:prstGeom>
          <a:noFill/>
          <a:ln>
            <a:noFill/>
          </a:ln>
        </p:spPr>
        <p:txBody>
          <a:bodyPr anchorCtr="0" anchor="t" bIns="121900" lIns="487675" spcFirstLastPara="1" rIns="121900" wrap="square" tIns="121900">
            <a:noAutofit/>
          </a:bodyPr>
          <a:lstStyle/>
          <a:p>
            <a:pPr indent="0" lvl="0" marL="0" rtl="0" algn="ctr">
              <a:lnSpc>
                <a:spcPct val="100000"/>
              </a:lnSpc>
              <a:spcBef>
                <a:spcPts val="0"/>
              </a:spcBef>
              <a:spcAft>
                <a:spcPts val="0"/>
              </a:spcAft>
              <a:buSzPts val="3200"/>
              <a:buNone/>
            </a:pPr>
            <a:r>
              <a:rPr b="1" lang="en-US" sz="3200">
                <a:solidFill>
                  <a:srgbClr val="2E5E73"/>
                </a:solidFill>
                <a:latin typeface="Roboto"/>
                <a:ea typeface="Roboto"/>
                <a:cs typeface="Roboto"/>
                <a:sym typeface="Roboto"/>
              </a:rPr>
              <a:t>First Solar, Inc. (FSLR)</a:t>
            </a:r>
            <a:endParaRPr b="1" sz="3200">
              <a:solidFill>
                <a:srgbClr val="2E5E73"/>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65" name="Shape 965"/>
        <p:cNvGrpSpPr/>
        <p:nvPr/>
      </p:nvGrpSpPr>
      <p:grpSpPr>
        <a:xfrm>
          <a:off x="0" y="0"/>
          <a:ext cx="0" cy="0"/>
          <a:chOff x="0" y="0"/>
          <a:chExt cx="0" cy="0"/>
        </a:xfrm>
      </p:grpSpPr>
      <p:pic>
        <p:nvPicPr>
          <p:cNvPr id="966" name="Google Shape;966;p12"/>
          <p:cNvPicPr preferRelativeResize="0"/>
          <p:nvPr/>
        </p:nvPicPr>
        <p:blipFill>
          <a:blip r:embed="rId3">
            <a:alphaModFix/>
          </a:blip>
          <a:stretch>
            <a:fillRect/>
          </a:stretch>
        </p:blipFill>
        <p:spPr>
          <a:xfrm>
            <a:off x="950976" y="1847088"/>
            <a:ext cx="10286998" cy="4453128"/>
          </a:xfrm>
          <a:prstGeom prst="rect">
            <a:avLst/>
          </a:prstGeom>
          <a:noFill/>
          <a:ln>
            <a:noFill/>
          </a:ln>
        </p:spPr>
      </p:pic>
      <p:sp>
        <p:nvSpPr>
          <p:cNvPr id="967" name="Google Shape;967;p12"/>
          <p:cNvSpPr txBox="1"/>
          <p:nvPr>
            <p:ph type="title"/>
          </p:nvPr>
        </p:nvSpPr>
        <p:spPr>
          <a:xfrm>
            <a:off x="415600" y="593367"/>
            <a:ext cx="11360700" cy="763500"/>
          </a:xfrm>
          <a:prstGeom prst="rect">
            <a:avLst/>
          </a:prstGeom>
          <a:noFill/>
          <a:ln>
            <a:noFill/>
          </a:ln>
        </p:spPr>
        <p:txBody>
          <a:bodyPr anchorCtr="0" anchor="t" bIns="121900" lIns="487675" spcFirstLastPara="1" rIns="121900" wrap="square" tIns="121900">
            <a:noAutofit/>
          </a:bodyPr>
          <a:lstStyle/>
          <a:p>
            <a:pPr indent="0" lvl="0" marL="0" rtl="0" algn="ctr">
              <a:lnSpc>
                <a:spcPct val="100000"/>
              </a:lnSpc>
              <a:spcBef>
                <a:spcPts val="0"/>
              </a:spcBef>
              <a:spcAft>
                <a:spcPts val="0"/>
              </a:spcAft>
              <a:buSzPts val="3200"/>
              <a:buNone/>
            </a:pPr>
            <a:r>
              <a:rPr b="1" lang="en-US" sz="3200">
                <a:solidFill>
                  <a:srgbClr val="2E5E73"/>
                </a:solidFill>
                <a:latin typeface="Roboto"/>
                <a:ea typeface="Roboto"/>
                <a:cs typeface="Roboto"/>
                <a:sym typeface="Roboto"/>
              </a:rPr>
              <a:t>SolarEdge Technologies, Inc. (SEDG)</a:t>
            </a:r>
            <a:endParaRPr b="1" sz="3200">
              <a:solidFill>
                <a:srgbClr val="2E5E73"/>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71" name="Shape 971"/>
        <p:cNvGrpSpPr/>
        <p:nvPr/>
      </p:nvGrpSpPr>
      <p:grpSpPr>
        <a:xfrm>
          <a:off x="0" y="0"/>
          <a:ext cx="0" cy="0"/>
          <a:chOff x="0" y="0"/>
          <a:chExt cx="0" cy="0"/>
        </a:xfrm>
      </p:grpSpPr>
      <p:pic>
        <p:nvPicPr>
          <p:cNvPr id="972" name="Google Shape;972;p7"/>
          <p:cNvPicPr preferRelativeResize="0"/>
          <p:nvPr/>
        </p:nvPicPr>
        <p:blipFill>
          <a:blip r:embed="rId3">
            <a:alphaModFix/>
          </a:blip>
          <a:stretch>
            <a:fillRect/>
          </a:stretch>
        </p:blipFill>
        <p:spPr>
          <a:xfrm>
            <a:off x="950976" y="1847088"/>
            <a:ext cx="10287000" cy="4453128"/>
          </a:xfrm>
          <a:prstGeom prst="rect">
            <a:avLst/>
          </a:prstGeom>
          <a:noFill/>
          <a:ln>
            <a:noFill/>
          </a:ln>
        </p:spPr>
      </p:pic>
      <p:sp>
        <p:nvSpPr>
          <p:cNvPr id="973" name="Google Shape;973;p7"/>
          <p:cNvSpPr txBox="1"/>
          <p:nvPr>
            <p:ph type="title"/>
          </p:nvPr>
        </p:nvSpPr>
        <p:spPr>
          <a:xfrm>
            <a:off x="415600" y="593367"/>
            <a:ext cx="11360700" cy="763500"/>
          </a:xfrm>
          <a:prstGeom prst="rect">
            <a:avLst/>
          </a:prstGeom>
          <a:noFill/>
          <a:ln>
            <a:noFill/>
          </a:ln>
        </p:spPr>
        <p:txBody>
          <a:bodyPr anchorCtr="0" anchor="t" bIns="121900" lIns="487675" spcFirstLastPara="1" rIns="121900" wrap="square" tIns="121900">
            <a:noAutofit/>
          </a:bodyPr>
          <a:lstStyle/>
          <a:p>
            <a:pPr indent="0" lvl="0" marL="0" rtl="0" algn="ctr">
              <a:lnSpc>
                <a:spcPct val="100000"/>
              </a:lnSpc>
              <a:spcBef>
                <a:spcPts val="0"/>
              </a:spcBef>
              <a:spcAft>
                <a:spcPts val="0"/>
              </a:spcAft>
              <a:buSzPts val="3200"/>
              <a:buNone/>
            </a:pPr>
            <a:r>
              <a:rPr b="1" lang="en-US" sz="3200">
                <a:solidFill>
                  <a:srgbClr val="2E5E73"/>
                </a:solidFill>
                <a:latin typeface="Roboto"/>
                <a:ea typeface="Roboto"/>
                <a:cs typeface="Roboto"/>
                <a:sym typeface="Roboto"/>
              </a:rPr>
              <a:t>Canadian Solar Industry Inc. (CISQ)</a:t>
            </a:r>
            <a:endParaRPr b="1" sz="3200">
              <a:solidFill>
                <a:srgbClr val="2E5E73"/>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rilogy Bootcamps Theme">
  <a:themeElements>
    <a:clrScheme name="Simple Light">
      <a:dk1>
        <a:srgbClr val="2E5E73"/>
      </a:dk1>
      <a:lt1>
        <a:srgbClr val="FFFFFF"/>
      </a:lt1>
      <a:dk2>
        <a:srgbClr val="082D49"/>
      </a:dk2>
      <a:lt2>
        <a:srgbClr val="F2F2F2"/>
      </a:lt2>
      <a:accent1>
        <a:srgbClr val="FCB912"/>
      </a:accent1>
      <a:accent2>
        <a:srgbClr val="AADCF2"/>
      </a:accent2>
      <a:accent3>
        <a:srgbClr val="1475D4"/>
      </a:accent3>
      <a:accent4>
        <a:srgbClr val="00C7CC"/>
      </a:accent4>
      <a:accent5>
        <a:srgbClr val="082D49"/>
      </a:accent5>
      <a:accent6>
        <a:srgbClr val="2E5E73"/>
      </a:accent6>
      <a:hlink>
        <a:srgbClr val="2E5E7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